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 id="2147483715" r:id="rId3"/>
  </p:sldMasterIdLst>
  <p:notesMasterIdLst>
    <p:notesMasterId r:id="rId12"/>
  </p:notesMasterIdLst>
  <p:sldIdLst>
    <p:sldId id="257" r:id="rId4"/>
    <p:sldId id="263" r:id="rId5"/>
    <p:sldId id="258" r:id="rId6"/>
    <p:sldId id="259" r:id="rId7"/>
    <p:sldId id="260" r:id="rId8"/>
    <p:sldId id="261"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9265" autoAdjust="0"/>
  </p:normalViewPr>
  <p:slideViewPr>
    <p:cSldViewPr snapToGrid="0">
      <p:cViewPr varScale="1">
        <p:scale>
          <a:sx n="68" d="100"/>
          <a:sy n="68" d="100"/>
        </p:scale>
        <p:origin x="133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151C0C-B07E-4130-A29A-22B5D139D4AD}" type="datetimeFigureOut">
              <a:rPr lang="en-US" smtClean="0"/>
              <a:t>3/10/2016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8D50E4-EBBC-41F8-AFB5-22F02117BB53}" type="slidenum">
              <a:rPr lang="en-US" smtClean="0"/>
              <a:t>‹#›</a:t>
            </a:fld>
            <a:endParaRPr lang="en-US"/>
          </a:p>
        </p:txBody>
      </p:sp>
    </p:spTree>
    <p:extLst>
      <p:ext uri="{BB962C8B-B14F-4D97-AF65-F5344CB8AC3E}">
        <p14:creationId xmlns:p14="http://schemas.microsoft.com/office/powerpoint/2010/main" val="2128193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you have some background as to how</a:t>
            </a:r>
            <a:r>
              <a:rPr lang="en-US" baseline="0" dirty="0" smtClean="0"/>
              <a:t> Mail2Cloud Fusion works, it’s my immense pleasure to introduce Box’s and mxHero’s joint customer, Dennis Hill, from the leading Electrical Supply Company, Crescent Electric.</a:t>
            </a:r>
          </a:p>
          <a:p>
            <a:endParaRPr lang="en-US" baseline="0" dirty="0" smtClean="0"/>
          </a:p>
          <a:p>
            <a:r>
              <a:rPr lang="en-US" baseline="0" dirty="0" smtClean="0"/>
              <a:t>Dennis came to us more than a year ago with a serious problem around email attachments.</a:t>
            </a:r>
          </a:p>
          <a:p>
            <a:endParaRPr lang="en-US" baseline="0" dirty="0" smtClean="0"/>
          </a:p>
          <a:p>
            <a:r>
              <a:rPr lang="en-US" baseline="0" dirty="0" smtClean="0"/>
              <a:t>Dennis, a big ”thank you” for joining us in this webinar. Could you tell us a little about yourself, Crescent and then take the reigns and guide us through the challenges you faced and how Box and mxHero solved not only what you set out to solve but even some of the collateral benefits of making attachments part of Box and not Email.</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526054-4C3F-445C-8B9D-EBBE1D0EC62A}" type="slidenum">
              <a:rPr kumimoji="1" lang="en-US" altLang="zh-TW" sz="1200" b="0" i="0" u="none" strike="noStrike" kern="1200" cap="none" spc="0" normalizeH="0" baseline="0" noProof="0" smtClean="0">
                <a:ln>
                  <a:noFill/>
                </a:ln>
                <a:solidFill>
                  <a:srgbClr val="000000"/>
                </a:solidFill>
                <a:effectLst/>
                <a:uLnTx/>
                <a:uFillTx/>
                <a:latin typeface="Arial" pitchFamily="34" charset="0"/>
                <a:ea typeface="PMingLiU"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1" lang="en-US" altLang="zh-TW" sz="1200" b="0" i="0" u="none" strike="noStrike" kern="1200" cap="none" spc="0" normalizeH="0" baseline="0" noProof="0">
              <a:ln>
                <a:noFill/>
              </a:ln>
              <a:solidFill>
                <a:srgbClr val="000000"/>
              </a:solidFill>
              <a:effectLst/>
              <a:uLnTx/>
              <a:uFillTx/>
              <a:latin typeface="Arial" pitchFamily="34" charset="0"/>
              <a:ea typeface="PMingLiU" pitchFamily="18" charset="-120"/>
              <a:cs typeface="+mn-cs"/>
            </a:endParaRPr>
          </a:p>
        </p:txBody>
      </p:sp>
    </p:spTree>
    <p:extLst>
      <p:ext uri="{BB962C8B-B14F-4D97-AF65-F5344CB8AC3E}">
        <p14:creationId xmlns:p14="http://schemas.microsoft.com/office/powerpoint/2010/main" val="4169750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19D415-F9BB-4C32-857F-C8F8E26DEB47}" type="slidenum">
              <a:rPr kumimoji="1" lang="en-US" sz="1200" b="0" i="0" u="none" strike="noStrike" kern="1200" cap="none" spc="0" normalizeH="0" baseline="0" noProof="0" smtClean="0">
                <a:ln>
                  <a:noFill/>
                </a:ln>
                <a:solidFill>
                  <a:prstClr val="black"/>
                </a:solidFill>
                <a:effectLst/>
                <a:uLnTx/>
                <a:uFillTx/>
                <a:latin typeface="Arial" pitchFamily="34" charset="0"/>
                <a:ea typeface="PMingLiU"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sz="1200" b="0" i="0" u="none" strike="noStrike" kern="1200" cap="none" spc="0" normalizeH="0" baseline="0" noProof="0">
              <a:ln>
                <a:noFill/>
              </a:ln>
              <a:solidFill>
                <a:prstClr val="black"/>
              </a:solidFill>
              <a:effectLst/>
              <a:uLnTx/>
              <a:uFillTx/>
              <a:latin typeface="Arial" pitchFamily="34" charset="0"/>
              <a:ea typeface="PMingLiU" pitchFamily="18" charset="-120"/>
              <a:cs typeface="+mn-cs"/>
            </a:endParaRPr>
          </a:p>
        </p:txBody>
      </p:sp>
    </p:spTree>
    <p:extLst>
      <p:ext uri="{BB962C8B-B14F-4D97-AF65-F5344CB8AC3E}">
        <p14:creationId xmlns:p14="http://schemas.microsoft.com/office/powerpoint/2010/main" val="2572573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baseline="0" dirty="0" smtClean="0"/>
              <a:t>Legend: rotating red “No” symbol represent virus scanning.</a:t>
            </a:r>
            <a:r>
              <a:rPr lang="en-US" baseline="0" dirty="0" smtClean="0"/>
              <a:t> </a:t>
            </a:r>
          </a:p>
          <a:p>
            <a:r>
              <a:rPr lang="en-US" baseline="0" dirty="0" smtClean="0"/>
              <a:t>Email is replicating across:</a:t>
            </a:r>
          </a:p>
          <a:p>
            <a:endParaRPr lang="en-US" baseline="0" dirty="0" smtClean="0"/>
          </a:p>
          <a:p>
            <a:pPr marL="171450" indent="-171450">
              <a:buFont typeface="Arial" panose="020B0604020202020204" pitchFamily="34" charset="0"/>
              <a:buChar char="•"/>
            </a:pPr>
            <a:r>
              <a:rPr lang="en-US" baseline="0" dirty="0" smtClean="0"/>
              <a:t>Redundant servers</a:t>
            </a:r>
          </a:p>
          <a:p>
            <a:pPr marL="171450" indent="-171450">
              <a:buFont typeface="Arial" panose="020B0604020202020204" pitchFamily="34" charset="0"/>
              <a:buChar char="•"/>
            </a:pPr>
            <a:r>
              <a:rPr lang="en-US" baseline="0" dirty="0" smtClean="0"/>
              <a:t>Employee devices</a:t>
            </a:r>
          </a:p>
          <a:p>
            <a:pPr marL="171450" indent="-171450">
              <a:buFont typeface="Arial" panose="020B0604020202020204" pitchFamily="34" charset="0"/>
              <a:buChar char="•"/>
            </a:pPr>
            <a:r>
              <a:rPr lang="en-US" baseline="0" dirty="0" smtClean="0"/>
              <a:t>Collateral systems, like CRMs</a:t>
            </a:r>
          </a:p>
          <a:p>
            <a:pPr marL="171450" indent="-171450">
              <a:buFont typeface="Arial" panose="020B0604020202020204" pitchFamily="34" charset="0"/>
              <a:buChar char="•"/>
            </a:pPr>
            <a:r>
              <a:rPr lang="en-US" baseline="0" dirty="0" smtClean="0"/>
              <a:t>Email archiving systems</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smtClean="0"/>
              <a:t>Results in a significant multiplier in the infrastructure needed to deal with the attachment data.</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Some companies also have local user backups in the form of Outlook PST files – which would further increase storage requirements.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19D415-F9BB-4C32-857F-C8F8E26DEB47}" type="slidenum">
              <a:rPr kumimoji="1" lang="en-US" sz="1200" b="0" i="0" u="none" strike="noStrike" kern="1200" cap="none" spc="0" normalizeH="0" baseline="0" noProof="0" smtClean="0">
                <a:ln>
                  <a:noFill/>
                </a:ln>
                <a:solidFill>
                  <a:prstClr val="black"/>
                </a:solidFill>
                <a:effectLst/>
                <a:uLnTx/>
                <a:uFillTx/>
                <a:latin typeface="Arial" pitchFamily="34" charset="0"/>
                <a:ea typeface="PMingLiU"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1" lang="en-US" sz="1200" b="0" i="0" u="none" strike="noStrike" kern="1200" cap="none" spc="0" normalizeH="0" baseline="0" noProof="0">
              <a:ln>
                <a:noFill/>
              </a:ln>
              <a:solidFill>
                <a:prstClr val="black"/>
              </a:solidFill>
              <a:effectLst/>
              <a:uLnTx/>
              <a:uFillTx/>
              <a:latin typeface="Arial" pitchFamily="34" charset="0"/>
              <a:ea typeface="PMingLiU" pitchFamily="18" charset="-120"/>
              <a:cs typeface="+mn-cs"/>
            </a:endParaRPr>
          </a:p>
        </p:txBody>
      </p:sp>
    </p:spTree>
    <p:extLst>
      <p:ext uri="{BB962C8B-B14F-4D97-AF65-F5344CB8AC3E}">
        <p14:creationId xmlns:p14="http://schemas.microsoft.com/office/powerpoint/2010/main" val="1098091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19D415-F9BB-4C32-857F-C8F8E26DEB47}" type="slidenum">
              <a:rPr kumimoji="1" lang="en-US" sz="1200" b="0" i="0" u="none" strike="noStrike" kern="1200" cap="none" spc="0" normalizeH="0" baseline="0" noProof="0" smtClean="0">
                <a:ln>
                  <a:noFill/>
                </a:ln>
                <a:solidFill>
                  <a:prstClr val="black"/>
                </a:solidFill>
                <a:effectLst/>
                <a:uLnTx/>
                <a:uFillTx/>
                <a:latin typeface="Arial" pitchFamily="34" charset="0"/>
                <a:ea typeface="PMingLiU"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1" lang="en-US" sz="1200" b="0" i="0" u="none" strike="noStrike" kern="1200" cap="none" spc="0" normalizeH="0" baseline="0" noProof="0">
              <a:ln>
                <a:noFill/>
              </a:ln>
              <a:solidFill>
                <a:prstClr val="black"/>
              </a:solidFill>
              <a:effectLst/>
              <a:uLnTx/>
              <a:uFillTx/>
              <a:latin typeface="Arial" pitchFamily="34" charset="0"/>
              <a:ea typeface="PMingLiU" pitchFamily="18" charset="-120"/>
              <a:cs typeface="+mn-cs"/>
            </a:endParaRPr>
          </a:p>
        </p:txBody>
      </p:sp>
    </p:spTree>
    <p:extLst>
      <p:ext uri="{BB962C8B-B14F-4D97-AF65-F5344CB8AC3E}">
        <p14:creationId xmlns:p14="http://schemas.microsoft.com/office/powerpoint/2010/main" val="3874110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0" dirty="0" smtClean="0"/>
              <a:t>Impact of Mail2Cloud’s automatic replacement</a:t>
            </a:r>
            <a:r>
              <a:rPr lang="en-US" i="0" baseline="0" dirty="0" smtClean="0"/>
              <a:t> of attachments with cloud storage links on the prior example.</a:t>
            </a:r>
            <a:endParaRPr lang="en-US" i="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19D415-F9BB-4C32-857F-C8F8E26DEB47}" type="slidenum">
              <a:rPr kumimoji="1" lang="en-US" sz="1200" b="0" i="0" u="none" strike="noStrike" kern="1200" cap="none" spc="0" normalizeH="0" baseline="0" noProof="0" smtClean="0">
                <a:ln>
                  <a:noFill/>
                </a:ln>
                <a:solidFill>
                  <a:prstClr val="black"/>
                </a:solidFill>
                <a:effectLst/>
                <a:uLnTx/>
                <a:uFillTx/>
                <a:latin typeface="Arial" pitchFamily="34" charset="0"/>
                <a:ea typeface="PMingLiU"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en-US" sz="1200" b="0" i="0" u="none" strike="noStrike" kern="1200" cap="none" spc="0" normalizeH="0" baseline="0" noProof="0">
              <a:ln>
                <a:noFill/>
              </a:ln>
              <a:solidFill>
                <a:prstClr val="black"/>
              </a:solidFill>
              <a:effectLst/>
              <a:uLnTx/>
              <a:uFillTx/>
              <a:latin typeface="Arial" pitchFamily="34" charset="0"/>
              <a:ea typeface="PMingLiU" pitchFamily="18" charset="-120"/>
              <a:cs typeface="+mn-cs"/>
            </a:endParaRPr>
          </a:p>
        </p:txBody>
      </p:sp>
    </p:spTree>
    <p:extLst>
      <p:ext uri="{BB962C8B-B14F-4D97-AF65-F5344CB8AC3E}">
        <p14:creationId xmlns:p14="http://schemas.microsoft.com/office/powerpoint/2010/main" val="246970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0" baseline="0" dirty="0" smtClean="0"/>
              <a:t>Crescent limits user mailboxes. Moving attachments to Box helped reduce mailbox quota issues.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i="1"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To better understand the wider implications in the market, we matched Dennis’ observations with available stats around corporate email usage.</a:t>
            </a:r>
            <a:endParaRPr lang="en-US" i="1" dirty="0" smtClean="0"/>
          </a:p>
          <a:p>
            <a:endParaRPr lang="en-US" baseline="0" dirty="0" smtClean="0"/>
          </a:p>
          <a:p>
            <a:r>
              <a:rPr lang="en-US" baseline="0" dirty="0" smtClean="0"/>
              <a:t>$40 / user / month which the organization will save by moving email attachments to Box.</a:t>
            </a:r>
          </a:p>
          <a:p>
            <a:endParaRPr lang="en-US" baseline="0" dirty="0" smtClean="0"/>
          </a:p>
          <a:p>
            <a:r>
              <a:rPr lang="en-US" baseline="0" dirty="0" smtClean="0"/>
              <a:t>Mapping this out to organizations of different sizes the implications are impressive.</a:t>
            </a:r>
            <a:endParaRPr lang="en-US" b="1" baseline="0" dirty="0" smtClean="0"/>
          </a:p>
          <a:p>
            <a:endParaRPr lang="en-US" b="0" baseline="0" dirty="0" smtClean="0"/>
          </a:p>
          <a:p>
            <a:r>
              <a:rPr lang="en-US" b="0" baseline="0" dirty="0" smtClean="0"/>
              <a:t>The 5.5 multiple will vary from organization to organization, but even an extreme situation in which attachments never leave a single storage repository, which unrealistically implies never used outside of the email system itself (meaning, never synced to devices, never downloaded to local computers), there are savings.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526054-4C3F-445C-8B9D-EBBE1D0EC62A}" type="slidenum">
              <a:rPr kumimoji="1" lang="en-US" altLang="zh-TW" sz="1200" b="0" i="0" u="none" strike="noStrike" kern="1200" cap="none" spc="0" normalizeH="0" baseline="0" noProof="0" smtClean="0">
                <a:ln>
                  <a:noFill/>
                </a:ln>
                <a:solidFill>
                  <a:srgbClr val="000000"/>
                </a:solidFill>
                <a:effectLst/>
                <a:uLnTx/>
                <a:uFillTx/>
                <a:latin typeface="Arial" pitchFamily="34" charset="0"/>
                <a:ea typeface="PMingLiU"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1" lang="en-US" altLang="zh-TW" sz="1200" b="0" i="0" u="none" strike="noStrike" kern="1200" cap="none" spc="0" normalizeH="0" baseline="0" noProof="0">
              <a:ln>
                <a:noFill/>
              </a:ln>
              <a:solidFill>
                <a:srgbClr val="000000"/>
              </a:solidFill>
              <a:effectLst/>
              <a:uLnTx/>
              <a:uFillTx/>
              <a:latin typeface="Arial" pitchFamily="34" charset="0"/>
              <a:ea typeface="PMingLiU" pitchFamily="18" charset="-120"/>
              <a:cs typeface="+mn-cs"/>
            </a:endParaRPr>
          </a:p>
        </p:txBody>
      </p:sp>
    </p:spTree>
    <p:extLst>
      <p:ext uri="{BB962C8B-B14F-4D97-AF65-F5344CB8AC3E}">
        <p14:creationId xmlns:p14="http://schemas.microsoft.com/office/powerpoint/2010/main" val="2015661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Thank you Box for the opportunity of this</a:t>
            </a:r>
            <a:r>
              <a:rPr lang="en-US" baseline="0" dirty="0" smtClean="0"/>
              <a:t> Webinar.</a:t>
            </a:r>
          </a:p>
          <a:p>
            <a:endParaRPr lang="en-US" baseline="0" dirty="0" smtClean="0"/>
          </a:p>
          <a:p>
            <a:r>
              <a:rPr lang="en-US" baseline="0" dirty="0" smtClean="0"/>
              <a:t>Dennis Hill from Crescent Electric</a:t>
            </a:r>
          </a:p>
          <a:p>
            <a:endParaRPr lang="en-US" baseline="0" dirty="0" smtClean="0"/>
          </a:p>
          <a:p>
            <a:r>
              <a:rPr lang="en-US" baseline="0" dirty="0" smtClean="0"/>
              <a:t>And you for taking the time to attend.</a:t>
            </a:r>
          </a:p>
          <a:p>
            <a:endParaRPr lang="en-US" baseline="0" dirty="0" smtClean="0"/>
          </a:p>
        </p:txBody>
      </p:sp>
      <p:sp>
        <p:nvSpPr>
          <p:cNvPr id="4" name="Slide Number Placeholder 3"/>
          <p:cNvSpPr>
            <a:spLocks noGrp="1"/>
          </p:cNvSpPr>
          <p:nvPr>
            <p:ph type="sldNum" sz="quarter" idx="10"/>
          </p:nvPr>
        </p:nvSpPr>
        <p:spPr/>
        <p:txBody>
          <a:bodyPr/>
          <a:lstStyle/>
          <a:p>
            <a:pPr>
              <a:defRPr/>
            </a:pPr>
            <a:fld id="{02D90A8A-9E53-470E-A207-31400DDA62F6}" type="slidenum">
              <a:rPr lang="en-US" smtClean="0"/>
              <a:pPr>
                <a:defRPr/>
              </a:pPr>
              <a:t>8</a:t>
            </a:fld>
            <a:endParaRPr lang="en-US"/>
          </a:p>
        </p:txBody>
      </p:sp>
    </p:spTree>
    <p:extLst>
      <p:ext uri="{BB962C8B-B14F-4D97-AF65-F5344CB8AC3E}">
        <p14:creationId xmlns:p14="http://schemas.microsoft.com/office/powerpoint/2010/main" val="2682502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Rectangle 1"/>
          <p:cNvSpPr/>
          <p:nvPr userDrawn="1"/>
        </p:nvSpPr>
        <p:spPr bwMode="grayWhite">
          <a:xfrm>
            <a:off x="0" y="6"/>
            <a:ext cx="12192000" cy="68580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Subtitle 2"/>
          <p:cNvSpPr>
            <a:spLocks noGrp="1"/>
          </p:cNvSpPr>
          <p:nvPr>
            <p:ph type="subTitle" idx="1"/>
          </p:nvPr>
        </p:nvSpPr>
        <p:spPr>
          <a:xfrm>
            <a:off x="670165" y="4094330"/>
            <a:ext cx="7058208" cy="1263284"/>
          </a:xfrm>
          <a:prstGeom prst="rect">
            <a:avLst/>
          </a:prstGeom>
        </p:spPr>
        <p:txBody>
          <a:bodyPr/>
          <a:lstStyle>
            <a:lvl1pPr marL="0" indent="0" algn="l" rtl="0" fontAlgn="base">
              <a:lnSpc>
                <a:spcPct val="85000"/>
              </a:lnSpc>
              <a:spcBef>
                <a:spcPct val="0"/>
              </a:spcBef>
              <a:spcAft>
                <a:spcPts val="400"/>
              </a:spcAft>
              <a:buNone/>
              <a:defRPr kumimoji="1" lang="en-US" sz="2663" b="0" i="0" kern="1200" dirty="0">
                <a:solidFill>
                  <a:srgbClr val="747679"/>
                </a:solidFill>
                <a:latin typeface="Lato Light"/>
                <a:ea typeface="PMingLiU" pitchFamily="18" charset="-120"/>
                <a:cs typeface="Lato Light"/>
              </a:defRPr>
            </a:lvl1pPr>
            <a:lvl2pPr marL="608959" indent="0" algn="ctr">
              <a:buNone/>
              <a:defRPr/>
            </a:lvl2pPr>
            <a:lvl3pPr marL="1217918" indent="0" algn="ctr">
              <a:buNone/>
              <a:defRPr/>
            </a:lvl3pPr>
            <a:lvl4pPr marL="1826879" indent="0" algn="ctr">
              <a:buNone/>
              <a:defRPr/>
            </a:lvl4pPr>
            <a:lvl5pPr marL="2435838" indent="0" algn="ctr">
              <a:buNone/>
              <a:defRPr/>
            </a:lvl5pPr>
            <a:lvl6pPr marL="3044797" indent="0" algn="ctr">
              <a:buNone/>
              <a:defRPr/>
            </a:lvl6pPr>
            <a:lvl7pPr marL="3653756" indent="0" algn="ctr">
              <a:buNone/>
              <a:defRPr/>
            </a:lvl7pPr>
            <a:lvl8pPr marL="4262716" indent="0" algn="ctr">
              <a:buNone/>
              <a:defRPr/>
            </a:lvl8pPr>
            <a:lvl9pPr marL="4871675" indent="0" algn="ctr">
              <a:buNone/>
              <a:defRPr/>
            </a:lvl9pPr>
          </a:lstStyle>
          <a:p>
            <a:r>
              <a:rPr lang="en-US" smtClean="0"/>
              <a:t>Click to edit Master subtitle style</a:t>
            </a:r>
            <a:endParaRPr lang="en-US" dirty="0"/>
          </a:p>
        </p:txBody>
      </p:sp>
      <p:sp>
        <p:nvSpPr>
          <p:cNvPr id="13" name="Text Placeholder 12"/>
          <p:cNvSpPr>
            <a:spLocks noGrp="1"/>
          </p:cNvSpPr>
          <p:nvPr>
            <p:ph type="body" sz="quarter" idx="10"/>
          </p:nvPr>
        </p:nvSpPr>
        <p:spPr>
          <a:xfrm>
            <a:off x="657019" y="2081013"/>
            <a:ext cx="9839767" cy="1879412"/>
          </a:xfrm>
        </p:spPr>
        <p:txBody>
          <a:bodyPr anchor="b" anchorCtr="0">
            <a:noAutofit/>
          </a:bodyPr>
          <a:lstStyle>
            <a:lvl1pPr marL="0" indent="0" algn="l" rtl="0" eaLnBrk="0" fontAlgn="base" hangingPunct="0">
              <a:lnSpc>
                <a:spcPct val="85000"/>
              </a:lnSpc>
              <a:spcBef>
                <a:spcPct val="0"/>
              </a:spcBef>
              <a:spcAft>
                <a:spcPct val="0"/>
              </a:spcAft>
              <a:buFontTx/>
              <a:buNone/>
              <a:defRPr kumimoji="1" lang="en-US" sz="6394" b="0" i="0" kern="1200" baseline="0" dirty="0" smtClean="0">
                <a:solidFill>
                  <a:srgbClr val="747679"/>
                </a:solidFill>
                <a:latin typeface="Lato Light"/>
                <a:ea typeface="PMingLiU" pitchFamily="18" charset="-120"/>
                <a:cs typeface="Lato Light"/>
              </a:defRPr>
            </a:lvl1pPr>
          </a:lstStyle>
          <a:p>
            <a:pPr lvl="0"/>
            <a:r>
              <a:rPr lang="en-US" dirty="0" smtClean="0"/>
              <a:t>Click to edit Master text styles</a:t>
            </a:r>
          </a:p>
        </p:txBody>
      </p:sp>
    </p:spTree>
    <p:extLst>
      <p:ext uri="{BB962C8B-B14F-4D97-AF65-F5344CB8AC3E}">
        <p14:creationId xmlns:p14="http://schemas.microsoft.com/office/powerpoint/2010/main" val="3433164502"/>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2"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
        <p:nvSpPr>
          <p:cNvPr id="5" name="Text Placeholder 4"/>
          <p:cNvSpPr>
            <a:spLocks noGrp="1"/>
          </p:cNvSpPr>
          <p:nvPr>
            <p:ph type="body" sz="quarter" idx="11" hasCustomPrompt="1"/>
          </p:nvPr>
        </p:nvSpPr>
        <p:spPr>
          <a:xfrm>
            <a:off x="458576" y="1499335"/>
            <a:ext cx="10615824" cy="5056055"/>
          </a:xfrm>
        </p:spPr>
        <p:txBody>
          <a:bodyPr/>
          <a:lstStyle>
            <a:lvl1pPr marL="304479" indent="-304479">
              <a:lnSpc>
                <a:spcPct val="90000"/>
              </a:lnSpc>
              <a:spcBef>
                <a:spcPts val="1599"/>
              </a:spcBef>
              <a:spcAft>
                <a:spcPts val="0"/>
              </a:spcAft>
              <a:buClr>
                <a:schemeClr val="accent1"/>
              </a:buClr>
              <a:buFont typeface="Arial" pitchFamily="34" charset="0"/>
              <a:buChar char="•"/>
              <a:defRPr sz="2663" b="0" i="0">
                <a:solidFill>
                  <a:schemeClr val="accent3"/>
                </a:solidFill>
                <a:latin typeface="Lato Light"/>
                <a:cs typeface="Lato Light"/>
              </a:defRPr>
            </a:lvl1pPr>
            <a:lvl2pPr marL="839435" indent="-230475" algn="l" rtl="0" eaLnBrk="0" fontAlgn="base" hangingPunct="0">
              <a:lnSpc>
                <a:spcPct val="90000"/>
              </a:lnSpc>
              <a:spcBef>
                <a:spcPts val="798"/>
              </a:spcBef>
              <a:spcAft>
                <a:spcPts val="0"/>
              </a:spcAft>
              <a:buClr>
                <a:schemeClr val="accent1"/>
              </a:buClr>
              <a:buFont typeface="Calibri" pitchFamily="34" charset="0"/>
              <a:buChar char="‒"/>
              <a:defRPr sz="2131" b="0" i="0">
                <a:solidFill>
                  <a:schemeClr val="accent3"/>
                </a:solidFill>
                <a:latin typeface="Lato Light"/>
                <a:cs typeface="Lato Light"/>
              </a:defRPr>
            </a:lvl2pPr>
            <a:lvl3pPr marL="1448394" indent="-230475" algn="l" rtl="0" eaLnBrk="0" fontAlgn="base" hangingPunct="0">
              <a:lnSpc>
                <a:spcPct val="90000"/>
              </a:lnSpc>
              <a:spcBef>
                <a:spcPts val="798"/>
              </a:spcBef>
              <a:spcAft>
                <a:spcPct val="0"/>
              </a:spcAft>
              <a:buClr>
                <a:schemeClr val="accent1"/>
              </a:buClr>
              <a:buFont typeface="Calibri" pitchFamily="34" charset="0"/>
              <a:buChar char="‒"/>
              <a:defRPr sz="1865" b="0" i="0">
                <a:solidFill>
                  <a:schemeClr val="accent3"/>
                </a:solidFill>
                <a:latin typeface="Lato Light"/>
                <a:cs typeface="Lato Light"/>
              </a:defRPr>
            </a:lvl3pPr>
            <a:lvl4pPr marL="2057353" indent="-230475" algn="l" rtl="0" eaLnBrk="0" fontAlgn="base" hangingPunct="0">
              <a:lnSpc>
                <a:spcPct val="90000"/>
              </a:lnSpc>
              <a:spcBef>
                <a:spcPts val="798"/>
              </a:spcBef>
              <a:spcAft>
                <a:spcPct val="0"/>
              </a:spcAft>
              <a:buClr>
                <a:schemeClr val="accent1"/>
              </a:buClr>
              <a:buFont typeface="Calibri" pitchFamily="34" charset="0"/>
              <a:buChar char="‒"/>
              <a:defRPr sz="1599" b="0" i="0">
                <a:solidFill>
                  <a:schemeClr val="accent3"/>
                </a:solidFill>
                <a:latin typeface="Lato Light"/>
                <a:cs typeface="Lato Light"/>
              </a:defRPr>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11" name="Text Placeholder 10"/>
          <p:cNvSpPr>
            <a:spLocks noGrp="1"/>
          </p:cNvSpPr>
          <p:nvPr>
            <p:ph type="body" sz="quarter" idx="12"/>
          </p:nvPr>
        </p:nvSpPr>
        <p:spPr>
          <a:xfrm>
            <a:off x="458576" y="99621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762222211"/>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 No Subtitle">
    <p:spTree>
      <p:nvGrpSpPr>
        <p:cNvPr id="1" name=""/>
        <p:cNvGrpSpPr/>
        <p:nvPr/>
      </p:nvGrpSpPr>
      <p:grpSpPr>
        <a:xfrm>
          <a:off x="0" y="0"/>
          <a:ext cx="0" cy="0"/>
          <a:chOff x="0" y="0"/>
          <a:chExt cx="0" cy="0"/>
        </a:xfrm>
      </p:grpSpPr>
      <p:sp>
        <p:nvSpPr>
          <p:cNvPr id="2"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
        <p:nvSpPr>
          <p:cNvPr id="5" name="Text Placeholder 4"/>
          <p:cNvSpPr>
            <a:spLocks noGrp="1"/>
          </p:cNvSpPr>
          <p:nvPr>
            <p:ph type="body" sz="quarter" idx="11" hasCustomPrompt="1"/>
          </p:nvPr>
        </p:nvSpPr>
        <p:spPr>
          <a:xfrm>
            <a:off x="458576" y="1499335"/>
            <a:ext cx="10615824" cy="5056055"/>
          </a:xfrm>
        </p:spPr>
        <p:txBody>
          <a:bodyPr/>
          <a:lstStyle>
            <a:lvl1pPr marL="304479" indent="-304479">
              <a:lnSpc>
                <a:spcPct val="90000"/>
              </a:lnSpc>
              <a:spcBef>
                <a:spcPts val="1599"/>
              </a:spcBef>
              <a:spcAft>
                <a:spcPts val="0"/>
              </a:spcAft>
              <a:buClr>
                <a:schemeClr val="accent1"/>
              </a:buClr>
              <a:buFont typeface="Arial" pitchFamily="34" charset="0"/>
              <a:buChar char="•"/>
              <a:defRPr sz="2663" b="0" i="0">
                <a:solidFill>
                  <a:srgbClr val="747679"/>
                </a:solidFill>
                <a:latin typeface="Lato Light"/>
                <a:cs typeface="Lato Light"/>
              </a:defRPr>
            </a:lvl1pPr>
            <a:lvl2pPr marL="839435" indent="-230475" algn="l" rtl="0" eaLnBrk="0" fontAlgn="base" hangingPunct="0">
              <a:lnSpc>
                <a:spcPct val="90000"/>
              </a:lnSpc>
              <a:spcBef>
                <a:spcPts val="798"/>
              </a:spcBef>
              <a:spcAft>
                <a:spcPts val="0"/>
              </a:spcAft>
              <a:buClr>
                <a:schemeClr val="accent1"/>
              </a:buClr>
              <a:buFont typeface="Calibri" pitchFamily="34" charset="0"/>
              <a:buChar char="‒"/>
              <a:defRPr sz="2131" b="0" i="0">
                <a:solidFill>
                  <a:srgbClr val="747679"/>
                </a:solidFill>
                <a:latin typeface="Lato Light"/>
                <a:cs typeface="Lato Light"/>
              </a:defRPr>
            </a:lvl2pPr>
            <a:lvl3pPr marL="1448394" indent="-230475" algn="l" rtl="0" eaLnBrk="0" fontAlgn="base" hangingPunct="0">
              <a:lnSpc>
                <a:spcPct val="90000"/>
              </a:lnSpc>
              <a:spcBef>
                <a:spcPts val="798"/>
              </a:spcBef>
              <a:spcAft>
                <a:spcPct val="0"/>
              </a:spcAft>
              <a:buClr>
                <a:schemeClr val="accent1"/>
              </a:buClr>
              <a:buFont typeface="Calibri" pitchFamily="34" charset="0"/>
              <a:buChar char="‒"/>
              <a:defRPr sz="1865" b="0" i="0">
                <a:solidFill>
                  <a:srgbClr val="747679"/>
                </a:solidFill>
                <a:latin typeface="Lato Light"/>
                <a:cs typeface="Lato Light"/>
              </a:defRPr>
            </a:lvl3pPr>
            <a:lvl4pPr marL="2057353" indent="-230475" algn="l" rtl="0" eaLnBrk="0" fontAlgn="base" hangingPunct="0">
              <a:lnSpc>
                <a:spcPct val="90000"/>
              </a:lnSpc>
              <a:spcBef>
                <a:spcPts val="798"/>
              </a:spcBef>
              <a:spcAft>
                <a:spcPct val="0"/>
              </a:spcAft>
              <a:buClr>
                <a:schemeClr val="accent1"/>
              </a:buClr>
              <a:buFont typeface="Calibri" pitchFamily="34" charset="0"/>
              <a:buChar char="‒"/>
              <a:defRPr sz="1599" b="0" i="0">
                <a:solidFill>
                  <a:srgbClr val="747679"/>
                </a:solidFill>
                <a:latin typeface="Lato Light"/>
                <a:cs typeface="Lato Light"/>
              </a:defRPr>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701509443"/>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Centered">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8576" y="1499335"/>
            <a:ext cx="10615824" cy="5056055"/>
          </a:xfrm>
        </p:spPr>
        <p:txBody>
          <a:bodyPr anchor="ctr" anchorCtr="0"/>
          <a:lstStyle>
            <a:lvl1pPr marL="304479" indent="-304479">
              <a:lnSpc>
                <a:spcPct val="90000"/>
              </a:lnSpc>
              <a:spcBef>
                <a:spcPts val="1599"/>
              </a:spcBef>
              <a:spcAft>
                <a:spcPts val="0"/>
              </a:spcAft>
              <a:buClr>
                <a:schemeClr val="accent1"/>
              </a:buClr>
              <a:buFont typeface="Arial" pitchFamily="34" charset="0"/>
              <a:buChar char="•"/>
              <a:defRPr sz="2663" b="0" i="0">
                <a:solidFill>
                  <a:schemeClr val="accent3"/>
                </a:solidFill>
                <a:latin typeface="Lato Light"/>
                <a:cs typeface="Lato Light"/>
              </a:defRPr>
            </a:lvl1pPr>
            <a:lvl2pPr marL="839435" indent="-230475" algn="l" rtl="0" eaLnBrk="0" fontAlgn="base" hangingPunct="0">
              <a:lnSpc>
                <a:spcPct val="90000"/>
              </a:lnSpc>
              <a:spcBef>
                <a:spcPts val="798"/>
              </a:spcBef>
              <a:spcAft>
                <a:spcPts val="0"/>
              </a:spcAft>
              <a:buClr>
                <a:schemeClr val="accent1"/>
              </a:buClr>
              <a:buFont typeface="Calibri" pitchFamily="34" charset="0"/>
              <a:buChar char="‒"/>
              <a:defRPr sz="2131" b="0" i="0">
                <a:solidFill>
                  <a:schemeClr val="accent3"/>
                </a:solidFill>
                <a:latin typeface="Lato Light"/>
                <a:cs typeface="Lato Light"/>
              </a:defRPr>
            </a:lvl2pPr>
            <a:lvl3pPr marL="1448394" indent="-230475" algn="l" rtl="0" eaLnBrk="0" fontAlgn="base" hangingPunct="0">
              <a:lnSpc>
                <a:spcPct val="90000"/>
              </a:lnSpc>
              <a:spcBef>
                <a:spcPts val="798"/>
              </a:spcBef>
              <a:spcAft>
                <a:spcPct val="0"/>
              </a:spcAft>
              <a:buClr>
                <a:schemeClr val="accent1"/>
              </a:buClr>
              <a:buFont typeface="Calibri" pitchFamily="34" charset="0"/>
              <a:buChar char="‒"/>
              <a:defRPr sz="1865" b="0" i="0">
                <a:solidFill>
                  <a:schemeClr val="accent3"/>
                </a:solidFill>
                <a:latin typeface="Lato Light"/>
                <a:cs typeface="Lato Light"/>
              </a:defRPr>
            </a:lvl3pPr>
            <a:lvl4pPr marL="2057353" indent="-230475" algn="l" rtl="0" eaLnBrk="0" fontAlgn="base" hangingPunct="0">
              <a:lnSpc>
                <a:spcPct val="90000"/>
              </a:lnSpc>
              <a:spcBef>
                <a:spcPts val="798"/>
              </a:spcBef>
              <a:spcAft>
                <a:spcPct val="0"/>
              </a:spcAft>
              <a:buClr>
                <a:schemeClr val="accent1"/>
              </a:buClr>
              <a:buFont typeface="Calibri" pitchFamily="34" charset="0"/>
              <a:buChar char="‒"/>
              <a:defRPr sz="1599" b="0" i="0">
                <a:solidFill>
                  <a:schemeClr val="accent3"/>
                </a:solidFill>
                <a:latin typeface="Lato Light"/>
                <a:cs typeface="Lato Light"/>
              </a:defRPr>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11" name="Text Placeholder 10"/>
          <p:cNvSpPr>
            <a:spLocks noGrp="1"/>
          </p:cNvSpPr>
          <p:nvPr>
            <p:ph type="body" sz="quarter" idx="12"/>
          </p:nvPr>
        </p:nvSpPr>
        <p:spPr>
          <a:xfrm>
            <a:off x="458576" y="99621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6"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1278063735"/>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No Subtitle Centered">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8576" y="1499335"/>
            <a:ext cx="10615824" cy="5056055"/>
          </a:xfrm>
        </p:spPr>
        <p:txBody>
          <a:bodyPr anchor="ctr" anchorCtr="0"/>
          <a:lstStyle>
            <a:lvl1pPr marL="304479" indent="-304479">
              <a:lnSpc>
                <a:spcPct val="90000"/>
              </a:lnSpc>
              <a:spcBef>
                <a:spcPts val="1599"/>
              </a:spcBef>
              <a:spcAft>
                <a:spcPts val="0"/>
              </a:spcAft>
              <a:buClr>
                <a:schemeClr val="accent1"/>
              </a:buClr>
              <a:buFont typeface="Arial" pitchFamily="34" charset="0"/>
              <a:buChar char="•"/>
              <a:defRPr sz="2663" b="0" i="0">
                <a:solidFill>
                  <a:schemeClr val="accent3"/>
                </a:solidFill>
                <a:latin typeface="Lato Light"/>
                <a:cs typeface="Lato Light"/>
              </a:defRPr>
            </a:lvl1pPr>
            <a:lvl2pPr marL="839435" indent="-230475" algn="l" rtl="0" eaLnBrk="0" fontAlgn="base" hangingPunct="0">
              <a:lnSpc>
                <a:spcPct val="90000"/>
              </a:lnSpc>
              <a:spcBef>
                <a:spcPts val="798"/>
              </a:spcBef>
              <a:spcAft>
                <a:spcPts val="0"/>
              </a:spcAft>
              <a:buClr>
                <a:schemeClr val="accent1"/>
              </a:buClr>
              <a:buFont typeface="Calibri" pitchFamily="34" charset="0"/>
              <a:buChar char="‒"/>
              <a:defRPr sz="2131" b="0" i="0">
                <a:solidFill>
                  <a:schemeClr val="accent3"/>
                </a:solidFill>
                <a:latin typeface="Lato Light"/>
                <a:cs typeface="Lato Light"/>
              </a:defRPr>
            </a:lvl2pPr>
            <a:lvl3pPr marL="1448394" indent="-230475" algn="l" rtl="0" eaLnBrk="0" fontAlgn="base" hangingPunct="0">
              <a:lnSpc>
                <a:spcPct val="90000"/>
              </a:lnSpc>
              <a:spcBef>
                <a:spcPts val="798"/>
              </a:spcBef>
              <a:spcAft>
                <a:spcPct val="0"/>
              </a:spcAft>
              <a:buClr>
                <a:schemeClr val="accent1"/>
              </a:buClr>
              <a:buFont typeface="Calibri" pitchFamily="34" charset="0"/>
              <a:buChar char="‒"/>
              <a:defRPr sz="1865" b="0" i="0">
                <a:solidFill>
                  <a:schemeClr val="accent3"/>
                </a:solidFill>
                <a:latin typeface="Lato Light"/>
                <a:cs typeface="Lato Light"/>
              </a:defRPr>
            </a:lvl3pPr>
            <a:lvl4pPr marL="2057353" indent="-230475" algn="l" rtl="0" eaLnBrk="0" fontAlgn="base" hangingPunct="0">
              <a:lnSpc>
                <a:spcPct val="90000"/>
              </a:lnSpc>
              <a:spcBef>
                <a:spcPts val="798"/>
              </a:spcBef>
              <a:spcAft>
                <a:spcPct val="0"/>
              </a:spcAft>
              <a:buClr>
                <a:schemeClr val="accent1"/>
              </a:buClr>
              <a:buFont typeface="Calibri" pitchFamily="34" charset="0"/>
              <a:buChar char="‒"/>
              <a:defRPr sz="1599" b="0" i="0">
                <a:solidFill>
                  <a:schemeClr val="accent3"/>
                </a:solidFill>
                <a:latin typeface="Lato Light"/>
                <a:cs typeface="Lato Light"/>
              </a:defRPr>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4"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727958368"/>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 Subtitle">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4"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2931552046"/>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532176380"/>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4" name="Chart Placeholder 3"/>
          <p:cNvSpPr>
            <a:spLocks noGrp="1"/>
          </p:cNvSpPr>
          <p:nvPr>
            <p:ph type="chart" sz="quarter" idx="13"/>
          </p:nvPr>
        </p:nvSpPr>
        <p:spPr>
          <a:xfrm>
            <a:off x="1422400" y="1906409"/>
            <a:ext cx="9347200" cy="4466264"/>
          </a:xfrm>
        </p:spPr>
        <p:txBody>
          <a:bodyPr/>
          <a:lstStyle>
            <a:lvl1pPr marL="0" indent="0">
              <a:buNone/>
              <a:defRPr b="0" i="0">
                <a:latin typeface="Lato Light"/>
                <a:cs typeface="Lato Light"/>
              </a:defRPr>
            </a:lvl1pPr>
          </a:lstStyle>
          <a:p>
            <a:r>
              <a:rPr lang="en-US" smtClean="0"/>
              <a:t>Click icon to add chart</a:t>
            </a:r>
            <a:endParaRPr lang="en-US" dirty="0"/>
          </a:p>
        </p:txBody>
      </p:sp>
      <p:sp>
        <p:nvSpPr>
          <p:cNvPr id="5"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4135935079"/>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TextBox 2"/>
          <p:cNvSpPr txBox="1"/>
          <p:nvPr userDrawn="1"/>
        </p:nvSpPr>
        <p:spPr>
          <a:xfrm>
            <a:off x="1105001" y="1084834"/>
            <a:ext cx="1524000" cy="914399"/>
          </a:xfrm>
          <a:prstGeom prst="rect">
            <a:avLst/>
          </a:prstGeom>
          <a:noFill/>
        </p:spPr>
        <p:txBody>
          <a:bodyPr wrap="square" lIns="121790" tIns="60896" rIns="121790" bIns="60896" rtlCol="0">
            <a:noAutofit/>
          </a:bodyPr>
          <a:lstStyle/>
          <a:p>
            <a:pPr marL="0" marR="0" lvl="0" indent="0" algn="l" defTabSz="1218072" rtl="0" eaLnBrk="1" fontAlgn="base" latinLnBrk="0" hangingPunct="1">
              <a:lnSpc>
                <a:spcPct val="85000"/>
              </a:lnSpc>
              <a:spcBef>
                <a:spcPct val="0"/>
              </a:spcBef>
              <a:spcAft>
                <a:spcPct val="0"/>
              </a:spcAft>
              <a:buClrTx/>
              <a:buSzTx/>
              <a:buFontTx/>
              <a:buNone/>
              <a:tabLst/>
              <a:defRPr/>
            </a:pPr>
            <a:r>
              <a:rPr kumimoji="1" lang="en-US" sz="13321" b="0" i="0" u="none" strike="noStrike" kern="1200" cap="none" spc="0" normalizeH="0" baseline="0" noProof="0" dirty="0" smtClean="0">
                <a:ln>
                  <a:noFill/>
                </a:ln>
                <a:solidFill>
                  <a:srgbClr val="00B9F2"/>
                </a:solidFill>
                <a:effectLst/>
                <a:uLnTx/>
                <a:uFillTx/>
                <a:latin typeface="Georgia" pitchFamily="18" charset="0"/>
                <a:ea typeface="PMingLiU" pitchFamily="18" charset="-120"/>
              </a:rPr>
              <a:t>“</a:t>
            </a:r>
          </a:p>
        </p:txBody>
      </p:sp>
      <p:sp>
        <p:nvSpPr>
          <p:cNvPr id="5" name="Text Placeholder 4"/>
          <p:cNvSpPr>
            <a:spLocks noGrp="1"/>
          </p:cNvSpPr>
          <p:nvPr>
            <p:ph type="body" sz="quarter" idx="10"/>
          </p:nvPr>
        </p:nvSpPr>
        <p:spPr>
          <a:xfrm>
            <a:off x="1977813" y="1673112"/>
            <a:ext cx="8791787" cy="2737324"/>
          </a:xfrm>
        </p:spPr>
        <p:txBody>
          <a:bodyPr lIns="91428" rIns="91428"/>
          <a:lstStyle>
            <a:lvl1pPr marL="0" indent="0">
              <a:lnSpc>
                <a:spcPct val="100000"/>
              </a:lnSpc>
              <a:spcBef>
                <a:spcPts val="0"/>
              </a:spcBef>
              <a:buNone/>
              <a:defRPr kumimoji="1" lang="en-US" sz="4529" i="1" kern="1200" dirty="0" smtClean="0">
                <a:solidFill>
                  <a:schemeClr val="bg2"/>
                </a:solidFill>
                <a:latin typeface="Georgia" pitchFamily="18" charset="0"/>
                <a:ea typeface="PMingLiU" pitchFamily="18" charset="-120"/>
                <a:cs typeface="+mn-cs"/>
              </a:defRPr>
            </a:lvl1pPr>
          </a:lstStyle>
          <a:p>
            <a:pPr lvl="0"/>
            <a:r>
              <a:rPr lang="en-US" dirty="0" smtClean="0"/>
              <a:t>Click to edit Master text styles</a:t>
            </a:r>
          </a:p>
        </p:txBody>
      </p:sp>
      <p:sp>
        <p:nvSpPr>
          <p:cNvPr id="8" name="Text Placeholder 4"/>
          <p:cNvSpPr>
            <a:spLocks noGrp="1"/>
          </p:cNvSpPr>
          <p:nvPr>
            <p:ph type="body" sz="quarter" idx="11"/>
          </p:nvPr>
        </p:nvSpPr>
        <p:spPr>
          <a:xfrm>
            <a:off x="1977813" y="4545571"/>
            <a:ext cx="6048587" cy="274321"/>
          </a:xfrm>
        </p:spPr>
        <p:txBody>
          <a:bodyPr lIns="91428" tIns="0" rIns="91428" bIns="0"/>
          <a:lstStyle>
            <a:lvl1pPr marL="0" indent="0">
              <a:buNone/>
              <a:defRPr kumimoji="1" lang="en-US" sz="2398" b="0" i="0" kern="1200" dirty="0" smtClean="0">
                <a:solidFill>
                  <a:srgbClr val="00B9F2"/>
                </a:solidFill>
                <a:latin typeface="Lato Light"/>
                <a:ea typeface="PMingLiU" pitchFamily="18" charset="-120"/>
                <a:cs typeface="Lato Light"/>
              </a:defRPr>
            </a:lvl1pPr>
          </a:lstStyle>
          <a:p>
            <a:pPr lvl="0" algn="l" rtl="0" fontAlgn="base">
              <a:lnSpc>
                <a:spcPct val="85000"/>
              </a:lnSpc>
              <a:spcBef>
                <a:spcPct val="0"/>
              </a:spcBef>
              <a:spcAft>
                <a:spcPct val="0"/>
              </a:spcAft>
            </a:pPr>
            <a:r>
              <a:rPr lang="en-US" smtClean="0"/>
              <a:t>Click to edit Master text styles</a:t>
            </a:r>
          </a:p>
        </p:txBody>
      </p:sp>
      <p:sp>
        <p:nvSpPr>
          <p:cNvPr id="9" name="Text Placeholder 4"/>
          <p:cNvSpPr>
            <a:spLocks noGrp="1"/>
          </p:cNvSpPr>
          <p:nvPr>
            <p:ph type="body" sz="quarter" idx="12"/>
          </p:nvPr>
        </p:nvSpPr>
        <p:spPr>
          <a:xfrm>
            <a:off x="1977813" y="4899284"/>
            <a:ext cx="6048587" cy="457201"/>
          </a:xfrm>
        </p:spPr>
        <p:txBody>
          <a:bodyPr lIns="91428" tIns="0" rIns="91428" bIns="0"/>
          <a:lstStyle>
            <a:lvl1pPr marL="0" indent="0">
              <a:buNone/>
              <a:defRPr kumimoji="1" lang="en-US" sz="1865" b="0" i="0" kern="1200" dirty="0" smtClean="0">
                <a:solidFill>
                  <a:schemeClr val="accent3"/>
                </a:solidFill>
                <a:latin typeface="Lato Light"/>
                <a:ea typeface="PMingLiU" pitchFamily="18" charset="-120"/>
                <a:cs typeface="Lato Light"/>
              </a:defRPr>
            </a:lvl1pPr>
          </a:lstStyle>
          <a:p>
            <a:pPr lvl="0" algn="l" rtl="0" fontAlgn="base">
              <a:lnSpc>
                <a:spcPct val="85000"/>
              </a:lnSpc>
              <a:spcBef>
                <a:spcPct val="0"/>
              </a:spcBef>
              <a:spcAft>
                <a:spcPct val="0"/>
              </a:spcAft>
            </a:pPr>
            <a:r>
              <a:rPr lang="en-US" smtClean="0"/>
              <a:t>Click to edit Master text styles</a:t>
            </a:r>
          </a:p>
        </p:txBody>
      </p:sp>
    </p:spTree>
    <p:extLst>
      <p:ext uri="{BB962C8B-B14F-4D97-AF65-F5344CB8AC3E}">
        <p14:creationId xmlns:p14="http://schemas.microsoft.com/office/powerpoint/2010/main" val="804079355"/>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gue 1">
    <p:bg>
      <p:bgPr>
        <a:solidFill>
          <a:schemeClr val="tx2"/>
        </a:soli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accent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10"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smtClean="0"/>
              <a:t>Click to edit Master text styles</a:t>
            </a:r>
          </a:p>
        </p:txBody>
      </p:sp>
      <p:sp>
        <p:nvSpPr>
          <p:cNvPr id="13"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grpSp>
        <p:nvGrpSpPr>
          <p:cNvPr id="18" name="Group 17"/>
          <p:cNvGrpSpPr>
            <a:grpSpLocks noChangeAspect="1"/>
          </p:cNvGrpSpPr>
          <p:nvPr userDrawn="1"/>
        </p:nvGrpSpPr>
        <p:grpSpPr>
          <a:xfrm>
            <a:off x="813460" y="1237496"/>
            <a:ext cx="1524000" cy="945371"/>
            <a:chOff x="5635526" y="4775329"/>
            <a:chExt cx="3657600" cy="2270991"/>
          </a:xfrm>
          <a:solidFill>
            <a:srgbClr val="16376A"/>
          </a:solidFill>
        </p:grpSpPr>
        <p:sp>
          <p:nvSpPr>
            <p:cNvPr id="19" name="Freeform 5"/>
            <p:cNvSpPr>
              <a:spLocks/>
            </p:cNvSpPr>
            <p:nvPr/>
          </p:nvSpPr>
          <p:spPr bwMode="auto">
            <a:xfrm>
              <a:off x="5635526" y="4775329"/>
              <a:ext cx="3657600" cy="2270991"/>
            </a:xfrm>
            <a:custGeom>
              <a:avLst/>
              <a:gdLst>
                <a:gd name="T0" fmla="*/ 751 w 954"/>
                <a:gd name="T1" fmla="*/ 592 h 592"/>
                <a:gd name="T2" fmla="*/ 556 w 954"/>
                <a:gd name="T3" fmla="*/ 592 h 592"/>
                <a:gd name="T4" fmla="*/ 537 w 954"/>
                <a:gd name="T5" fmla="*/ 572 h 592"/>
                <a:gd name="T6" fmla="*/ 556 w 954"/>
                <a:gd name="T7" fmla="*/ 553 h 592"/>
                <a:gd name="T8" fmla="*/ 751 w 954"/>
                <a:gd name="T9" fmla="*/ 553 h 592"/>
                <a:gd name="T10" fmla="*/ 914 w 954"/>
                <a:gd name="T11" fmla="*/ 390 h 592"/>
                <a:gd name="T12" fmla="*/ 751 w 954"/>
                <a:gd name="T13" fmla="*/ 227 h 592"/>
                <a:gd name="T14" fmla="*/ 713 w 954"/>
                <a:gd name="T15" fmla="*/ 231 h 592"/>
                <a:gd name="T16" fmla="*/ 690 w 954"/>
                <a:gd name="T17" fmla="*/ 218 h 592"/>
                <a:gd name="T18" fmla="*/ 447 w 954"/>
                <a:gd name="T19" fmla="*/ 40 h 592"/>
                <a:gd name="T20" fmla="*/ 191 w 954"/>
                <a:gd name="T21" fmla="*/ 296 h 592"/>
                <a:gd name="T22" fmla="*/ 194 w 954"/>
                <a:gd name="T23" fmla="*/ 331 h 592"/>
                <a:gd name="T24" fmla="*/ 187 w 954"/>
                <a:gd name="T25" fmla="*/ 348 h 592"/>
                <a:gd name="T26" fmla="*/ 169 w 954"/>
                <a:gd name="T27" fmla="*/ 353 h 592"/>
                <a:gd name="T28" fmla="*/ 142 w 954"/>
                <a:gd name="T29" fmla="*/ 348 h 592"/>
                <a:gd name="T30" fmla="*/ 40 w 954"/>
                <a:gd name="T31" fmla="*/ 451 h 592"/>
                <a:gd name="T32" fmla="*/ 142 w 954"/>
                <a:gd name="T33" fmla="*/ 553 h 592"/>
                <a:gd name="T34" fmla="*/ 398 w 954"/>
                <a:gd name="T35" fmla="*/ 553 h 592"/>
                <a:gd name="T36" fmla="*/ 417 w 954"/>
                <a:gd name="T37" fmla="*/ 572 h 592"/>
                <a:gd name="T38" fmla="*/ 398 w 954"/>
                <a:gd name="T39" fmla="*/ 592 h 592"/>
                <a:gd name="T40" fmla="*/ 142 w 954"/>
                <a:gd name="T41" fmla="*/ 592 h 592"/>
                <a:gd name="T42" fmla="*/ 0 w 954"/>
                <a:gd name="T43" fmla="*/ 451 h 592"/>
                <a:gd name="T44" fmla="*/ 142 w 954"/>
                <a:gd name="T45" fmla="*/ 309 h 592"/>
                <a:gd name="T46" fmla="*/ 152 w 954"/>
                <a:gd name="T47" fmla="*/ 309 h 592"/>
                <a:gd name="T48" fmla="*/ 151 w 954"/>
                <a:gd name="T49" fmla="*/ 296 h 592"/>
                <a:gd name="T50" fmla="*/ 447 w 954"/>
                <a:gd name="T51" fmla="*/ 0 h 592"/>
                <a:gd name="T52" fmla="*/ 722 w 954"/>
                <a:gd name="T53" fmla="*/ 189 h 592"/>
                <a:gd name="T54" fmla="*/ 751 w 954"/>
                <a:gd name="T55" fmla="*/ 187 h 592"/>
                <a:gd name="T56" fmla="*/ 954 w 954"/>
                <a:gd name="T57" fmla="*/ 390 h 592"/>
                <a:gd name="T58" fmla="*/ 751 w 954"/>
                <a:gd name="T5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4" h="592">
                  <a:moveTo>
                    <a:pt x="751" y="592"/>
                  </a:moveTo>
                  <a:cubicBezTo>
                    <a:pt x="556" y="592"/>
                    <a:pt x="556" y="592"/>
                    <a:pt x="556" y="592"/>
                  </a:cubicBezTo>
                  <a:cubicBezTo>
                    <a:pt x="546" y="592"/>
                    <a:pt x="537" y="583"/>
                    <a:pt x="537" y="572"/>
                  </a:cubicBezTo>
                  <a:cubicBezTo>
                    <a:pt x="537" y="561"/>
                    <a:pt x="546" y="553"/>
                    <a:pt x="556" y="553"/>
                  </a:cubicBezTo>
                  <a:cubicBezTo>
                    <a:pt x="751" y="553"/>
                    <a:pt x="751" y="553"/>
                    <a:pt x="751" y="553"/>
                  </a:cubicBezTo>
                  <a:cubicBezTo>
                    <a:pt x="841" y="553"/>
                    <a:pt x="914" y="479"/>
                    <a:pt x="914" y="390"/>
                  </a:cubicBezTo>
                  <a:cubicBezTo>
                    <a:pt x="914" y="300"/>
                    <a:pt x="841" y="227"/>
                    <a:pt x="751" y="227"/>
                  </a:cubicBezTo>
                  <a:cubicBezTo>
                    <a:pt x="739" y="227"/>
                    <a:pt x="726" y="228"/>
                    <a:pt x="713" y="231"/>
                  </a:cubicBezTo>
                  <a:cubicBezTo>
                    <a:pt x="703" y="234"/>
                    <a:pt x="693" y="228"/>
                    <a:pt x="690" y="218"/>
                  </a:cubicBezTo>
                  <a:cubicBezTo>
                    <a:pt x="656" y="111"/>
                    <a:pt x="558" y="40"/>
                    <a:pt x="447" y="40"/>
                  </a:cubicBezTo>
                  <a:cubicBezTo>
                    <a:pt x="306" y="40"/>
                    <a:pt x="191" y="155"/>
                    <a:pt x="191" y="296"/>
                  </a:cubicBezTo>
                  <a:cubicBezTo>
                    <a:pt x="191" y="306"/>
                    <a:pt x="192" y="317"/>
                    <a:pt x="194" y="331"/>
                  </a:cubicBezTo>
                  <a:cubicBezTo>
                    <a:pt x="195" y="337"/>
                    <a:pt x="192" y="344"/>
                    <a:pt x="187" y="348"/>
                  </a:cubicBezTo>
                  <a:cubicBezTo>
                    <a:pt x="182" y="353"/>
                    <a:pt x="175" y="354"/>
                    <a:pt x="169" y="353"/>
                  </a:cubicBezTo>
                  <a:cubicBezTo>
                    <a:pt x="159" y="350"/>
                    <a:pt x="150" y="348"/>
                    <a:pt x="142" y="348"/>
                  </a:cubicBezTo>
                  <a:cubicBezTo>
                    <a:pt x="86" y="348"/>
                    <a:pt x="40" y="394"/>
                    <a:pt x="40" y="451"/>
                  </a:cubicBezTo>
                  <a:cubicBezTo>
                    <a:pt x="40" y="507"/>
                    <a:pt x="86" y="553"/>
                    <a:pt x="142" y="553"/>
                  </a:cubicBezTo>
                  <a:cubicBezTo>
                    <a:pt x="398" y="553"/>
                    <a:pt x="398" y="553"/>
                    <a:pt x="398" y="553"/>
                  </a:cubicBezTo>
                  <a:cubicBezTo>
                    <a:pt x="408" y="553"/>
                    <a:pt x="417" y="561"/>
                    <a:pt x="417" y="572"/>
                  </a:cubicBezTo>
                  <a:cubicBezTo>
                    <a:pt x="417" y="583"/>
                    <a:pt x="408" y="592"/>
                    <a:pt x="398" y="592"/>
                  </a:cubicBezTo>
                  <a:cubicBezTo>
                    <a:pt x="142" y="592"/>
                    <a:pt x="142" y="592"/>
                    <a:pt x="142" y="592"/>
                  </a:cubicBezTo>
                  <a:cubicBezTo>
                    <a:pt x="64" y="592"/>
                    <a:pt x="0" y="529"/>
                    <a:pt x="0" y="451"/>
                  </a:cubicBezTo>
                  <a:cubicBezTo>
                    <a:pt x="0" y="372"/>
                    <a:pt x="64" y="309"/>
                    <a:pt x="142" y="309"/>
                  </a:cubicBezTo>
                  <a:cubicBezTo>
                    <a:pt x="145" y="309"/>
                    <a:pt x="148" y="309"/>
                    <a:pt x="152" y="309"/>
                  </a:cubicBezTo>
                  <a:cubicBezTo>
                    <a:pt x="152" y="305"/>
                    <a:pt x="151" y="300"/>
                    <a:pt x="151" y="296"/>
                  </a:cubicBezTo>
                  <a:cubicBezTo>
                    <a:pt x="151" y="133"/>
                    <a:pt x="284" y="0"/>
                    <a:pt x="447" y="0"/>
                  </a:cubicBezTo>
                  <a:cubicBezTo>
                    <a:pt x="569" y="0"/>
                    <a:pt x="678" y="75"/>
                    <a:pt x="722" y="189"/>
                  </a:cubicBezTo>
                  <a:cubicBezTo>
                    <a:pt x="732" y="188"/>
                    <a:pt x="742" y="187"/>
                    <a:pt x="751" y="187"/>
                  </a:cubicBezTo>
                  <a:cubicBezTo>
                    <a:pt x="863" y="187"/>
                    <a:pt x="954" y="278"/>
                    <a:pt x="954" y="390"/>
                  </a:cubicBezTo>
                  <a:cubicBezTo>
                    <a:pt x="954" y="501"/>
                    <a:pt x="863" y="592"/>
                    <a:pt x="751" y="5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Lato Light"/>
                <a:ea typeface="PMingLiU" pitchFamily="18" charset="-120"/>
                <a:cs typeface="Lato Light"/>
              </a:endParaRPr>
            </a:p>
          </p:txBody>
        </p:sp>
        <p:sp>
          <p:nvSpPr>
            <p:cNvPr id="20" name="Oval 6"/>
            <p:cNvSpPr>
              <a:spLocks noChangeArrowheads="1"/>
            </p:cNvSpPr>
            <p:nvPr/>
          </p:nvSpPr>
          <p:spPr bwMode="auto">
            <a:xfrm>
              <a:off x="7387549" y="6896806"/>
              <a:ext cx="153555" cy="149514"/>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Lato Light"/>
                <a:ea typeface="PMingLiU" pitchFamily="18" charset="-120"/>
                <a:cs typeface="Lato Light"/>
              </a:endParaRPr>
            </a:p>
          </p:txBody>
        </p:sp>
      </p:grpSp>
    </p:spTree>
    <p:extLst>
      <p:ext uri="{BB962C8B-B14F-4D97-AF65-F5344CB8AC3E}">
        <p14:creationId xmlns:p14="http://schemas.microsoft.com/office/powerpoint/2010/main" val="385295500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gue 2">
    <p:spTree>
      <p:nvGrpSpPr>
        <p:cNvPr id="1" name=""/>
        <p:cNvGrpSpPr/>
        <p:nvPr/>
      </p:nvGrpSpPr>
      <p:grpSpPr>
        <a:xfrm>
          <a:off x="0" y="0"/>
          <a:ext cx="0" cy="0"/>
          <a:chOff x="0" y="0"/>
          <a:chExt cx="0" cy="0"/>
        </a:xfrm>
      </p:grpSpPr>
      <p:sp>
        <p:nvSpPr>
          <p:cNvPr id="16" name="Rectangle 15"/>
          <p:cNvSpPr/>
          <p:nvPr userDrawn="1"/>
        </p:nvSpPr>
        <p:spPr bwMode="white">
          <a:xfrm>
            <a:off x="0" y="5"/>
            <a:ext cx="12192000" cy="6858000"/>
          </a:xfrm>
          <a:prstGeom prst="rect">
            <a:avLst/>
          </a:prstGeom>
          <a:solidFill>
            <a:srgbClr val="003159"/>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10"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chemeClr val="bg1"/>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3"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accent1"/>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grpSp>
        <p:nvGrpSpPr>
          <p:cNvPr id="9" name="Group 8"/>
          <p:cNvGrpSpPr>
            <a:grpSpLocks noChangeAspect="1"/>
          </p:cNvGrpSpPr>
          <p:nvPr userDrawn="1"/>
        </p:nvGrpSpPr>
        <p:grpSpPr>
          <a:xfrm>
            <a:off x="812800" y="796354"/>
            <a:ext cx="1055685" cy="1400783"/>
            <a:chOff x="6270626" y="5773738"/>
            <a:chExt cx="203201" cy="269876"/>
          </a:xfrm>
          <a:solidFill>
            <a:srgbClr val="00B9F2"/>
          </a:solidFill>
        </p:grpSpPr>
        <p:sp>
          <p:nvSpPr>
            <p:cNvPr id="11" name="Freeform 764"/>
            <p:cNvSpPr>
              <a:spLocks/>
            </p:cNvSpPr>
            <p:nvPr/>
          </p:nvSpPr>
          <p:spPr bwMode="auto">
            <a:xfrm>
              <a:off x="6270626" y="5864226"/>
              <a:ext cx="203200" cy="179388"/>
            </a:xfrm>
            <a:custGeom>
              <a:avLst/>
              <a:gdLst>
                <a:gd name="T0" fmla="*/ 140 w 144"/>
                <a:gd name="T1" fmla="*/ 128 h 128"/>
                <a:gd name="T2" fmla="*/ 4 w 144"/>
                <a:gd name="T3" fmla="*/ 128 h 128"/>
                <a:gd name="T4" fmla="*/ 0 w 144"/>
                <a:gd name="T5" fmla="*/ 124 h 128"/>
                <a:gd name="T6" fmla="*/ 0 w 144"/>
                <a:gd name="T7" fmla="*/ 4 h 128"/>
                <a:gd name="T8" fmla="*/ 4 w 144"/>
                <a:gd name="T9" fmla="*/ 0 h 128"/>
                <a:gd name="T10" fmla="*/ 140 w 144"/>
                <a:gd name="T11" fmla="*/ 0 h 128"/>
                <a:gd name="T12" fmla="*/ 144 w 144"/>
                <a:gd name="T13" fmla="*/ 4 h 128"/>
                <a:gd name="T14" fmla="*/ 144 w 144"/>
                <a:gd name="T15" fmla="*/ 48 h 128"/>
                <a:gd name="T16" fmla="*/ 140 w 144"/>
                <a:gd name="T17" fmla="*/ 52 h 128"/>
                <a:gd name="T18" fmla="*/ 136 w 144"/>
                <a:gd name="T19" fmla="*/ 48 h 128"/>
                <a:gd name="T20" fmla="*/ 136 w 144"/>
                <a:gd name="T21" fmla="*/ 8 h 128"/>
                <a:gd name="T22" fmla="*/ 8 w 144"/>
                <a:gd name="T23" fmla="*/ 8 h 128"/>
                <a:gd name="T24" fmla="*/ 8 w 144"/>
                <a:gd name="T25" fmla="*/ 120 h 128"/>
                <a:gd name="T26" fmla="*/ 136 w 144"/>
                <a:gd name="T27" fmla="*/ 120 h 128"/>
                <a:gd name="T28" fmla="*/ 136 w 144"/>
                <a:gd name="T29" fmla="*/ 80 h 128"/>
                <a:gd name="T30" fmla="*/ 140 w 144"/>
                <a:gd name="T31" fmla="*/ 76 h 128"/>
                <a:gd name="T32" fmla="*/ 144 w 144"/>
                <a:gd name="T33" fmla="*/ 80 h 128"/>
                <a:gd name="T34" fmla="*/ 144 w 144"/>
                <a:gd name="T35" fmla="*/ 124 h 128"/>
                <a:gd name="T36" fmla="*/ 140 w 144"/>
                <a:gd name="T3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128">
                  <a:moveTo>
                    <a:pt x="140" y="128"/>
                  </a:moveTo>
                  <a:cubicBezTo>
                    <a:pt x="4" y="128"/>
                    <a:pt x="4" y="128"/>
                    <a:pt x="4" y="128"/>
                  </a:cubicBezTo>
                  <a:cubicBezTo>
                    <a:pt x="2" y="128"/>
                    <a:pt x="0" y="126"/>
                    <a:pt x="0" y="124"/>
                  </a:cubicBezTo>
                  <a:cubicBezTo>
                    <a:pt x="0" y="4"/>
                    <a:pt x="0" y="4"/>
                    <a:pt x="0" y="4"/>
                  </a:cubicBezTo>
                  <a:cubicBezTo>
                    <a:pt x="0" y="2"/>
                    <a:pt x="2" y="0"/>
                    <a:pt x="4" y="0"/>
                  </a:cubicBezTo>
                  <a:cubicBezTo>
                    <a:pt x="140" y="0"/>
                    <a:pt x="140" y="0"/>
                    <a:pt x="140" y="0"/>
                  </a:cubicBezTo>
                  <a:cubicBezTo>
                    <a:pt x="143" y="0"/>
                    <a:pt x="144" y="2"/>
                    <a:pt x="144" y="4"/>
                  </a:cubicBezTo>
                  <a:cubicBezTo>
                    <a:pt x="144" y="48"/>
                    <a:pt x="144" y="48"/>
                    <a:pt x="144" y="48"/>
                  </a:cubicBezTo>
                  <a:cubicBezTo>
                    <a:pt x="144" y="50"/>
                    <a:pt x="143" y="52"/>
                    <a:pt x="140" y="52"/>
                  </a:cubicBezTo>
                  <a:cubicBezTo>
                    <a:pt x="138" y="52"/>
                    <a:pt x="136" y="50"/>
                    <a:pt x="136" y="48"/>
                  </a:cubicBezTo>
                  <a:cubicBezTo>
                    <a:pt x="136" y="8"/>
                    <a:pt x="136" y="8"/>
                    <a:pt x="136" y="8"/>
                  </a:cubicBezTo>
                  <a:cubicBezTo>
                    <a:pt x="8" y="8"/>
                    <a:pt x="8" y="8"/>
                    <a:pt x="8" y="8"/>
                  </a:cubicBezTo>
                  <a:cubicBezTo>
                    <a:pt x="8" y="120"/>
                    <a:pt x="8" y="120"/>
                    <a:pt x="8" y="120"/>
                  </a:cubicBezTo>
                  <a:cubicBezTo>
                    <a:pt x="136" y="120"/>
                    <a:pt x="136" y="120"/>
                    <a:pt x="136" y="120"/>
                  </a:cubicBezTo>
                  <a:cubicBezTo>
                    <a:pt x="136" y="80"/>
                    <a:pt x="136" y="80"/>
                    <a:pt x="136" y="80"/>
                  </a:cubicBezTo>
                  <a:cubicBezTo>
                    <a:pt x="136" y="78"/>
                    <a:pt x="138" y="76"/>
                    <a:pt x="140" y="76"/>
                  </a:cubicBezTo>
                  <a:cubicBezTo>
                    <a:pt x="143" y="76"/>
                    <a:pt x="144" y="78"/>
                    <a:pt x="144" y="80"/>
                  </a:cubicBezTo>
                  <a:cubicBezTo>
                    <a:pt x="144" y="124"/>
                    <a:pt x="144" y="124"/>
                    <a:pt x="144" y="124"/>
                  </a:cubicBezTo>
                  <a:cubicBezTo>
                    <a:pt x="144" y="126"/>
                    <a:pt x="143" y="128"/>
                    <a:pt x="140" y="1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2" name="Freeform 765"/>
            <p:cNvSpPr>
              <a:spLocks/>
            </p:cNvSpPr>
            <p:nvPr/>
          </p:nvSpPr>
          <p:spPr bwMode="auto">
            <a:xfrm>
              <a:off x="6310314" y="5773738"/>
              <a:ext cx="123825" cy="101600"/>
            </a:xfrm>
            <a:custGeom>
              <a:avLst/>
              <a:gdLst>
                <a:gd name="T0" fmla="*/ 84 w 88"/>
                <a:gd name="T1" fmla="*/ 72 h 72"/>
                <a:gd name="T2" fmla="*/ 80 w 88"/>
                <a:gd name="T3" fmla="*/ 68 h 72"/>
                <a:gd name="T4" fmla="*/ 80 w 88"/>
                <a:gd name="T5" fmla="*/ 47 h 72"/>
                <a:gd name="T6" fmla="*/ 44 w 88"/>
                <a:gd name="T7" fmla="*/ 8 h 72"/>
                <a:gd name="T8" fmla="*/ 8 w 88"/>
                <a:gd name="T9" fmla="*/ 47 h 72"/>
                <a:gd name="T10" fmla="*/ 8 w 88"/>
                <a:gd name="T11" fmla="*/ 68 h 72"/>
                <a:gd name="T12" fmla="*/ 4 w 88"/>
                <a:gd name="T13" fmla="*/ 72 h 72"/>
                <a:gd name="T14" fmla="*/ 0 w 88"/>
                <a:gd name="T15" fmla="*/ 68 h 72"/>
                <a:gd name="T16" fmla="*/ 0 w 88"/>
                <a:gd name="T17" fmla="*/ 47 h 72"/>
                <a:gd name="T18" fmla="*/ 44 w 88"/>
                <a:gd name="T19" fmla="*/ 0 h 72"/>
                <a:gd name="T20" fmla="*/ 88 w 88"/>
                <a:gd name="T21" fmla="*/ 47 h 72"/>
                <a:gd name="T22" fmla="*/ 88 w 88"/>
                <a:gd name="T23" fmla="*/ 68 h 72"/>
                <a:gd name="T24" fmla="*/ 84 w 88"/>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2">
                  <a:moveTo>
                    <a:pt x="84" y="72"/>
                  </a:moveTo>
                  <a:cubicBezTo>
                    <a:pt x="82" y="72"/>
                    <a:pt x="80" y="70"/>
                    <a:pt x="80" y="68"/>
                  </a:cubicBezTo>
                  <a:cubicBezTo>
                    <a:pt x="80" y="47"/>
                    <a:pt x="80" y="47"/>
                    <a:pt x="80" y="47"/>
                  </a:cubicBezTo>
                  <a:cubicBezTo>
                    <a:pt x="80" y="26"/>
                    <a:pt x="64" y="8"/>
                    <a:pt x="44" y="8"/>
                  </a:cubicBezTo>
                  <a:cubicBezTo>
                    <a:pt x="24" y="8"/>
                    <a:pt x="8" y="26"/>
                    <a:pt x="8" y="47"/>
                  </a:cubicBezTo>
                  <a:cubicBezTo>
                    <a:pt x="8" y="68"/>
                    <a:pt x="8" y="68"/>
                    <a:pt x="8" y="68"/>
                  </a:cubicBezTo>
                  <a:cubicBezTo>
                    <a:pt x="8" y="70"/>
                    <a:pt x="6" y="72"/>
                    <a:pt x="4" y="72"/>
                  </a:cubicBezTo>
                  <a:cubicBezTo>
                    <a:pt x="2" y="72"/>
                    <a:pt x="0" y="70"/>
                    <a:pt x="0" y="68"/>
                  </a:cubicBezTo>
                  <a:cubicBezTo>
                    <a:pt x="0" y="47"/>
                    <a:pt x="0" y="47"/>
                    <a:pt x="0" y="47"/>
                  </a:cubicBezTo>
                  <a:cubicBezTo>
                    <a:pt x="0" y="21"/>
                    <a:pt x="20" y="0"/>
                    <a:pt x="44" y="0"/>
                  </a:cubicBezTo>
                  <a:cubicBezTo>
                    <a:pt x="68" y="0"/>
                    <a:pt x="88" y="21"/>
                    <a:pt x="88" y="47"/>
                  </a:cubicBezTo>
                  <a:cubicBezTo>
                    <a:pt x="88" y="68"/>
                    <a:pt x="88" y="68"/>
                    <a:pt x="88" y="68"/>
                  </a:cubicBezTo>
                  <a:cubicBezTo>
                    <a:pt x="88" y="70"/>
                    <a:pt x="86" y="72"/>
                    <a:pt x="84" y="7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4" name="Freeform 766"/>
            <p:cNvSpPr>
              <a:spLocks/>
            </p:cNvSpPr>
            <p:nvPr/>
          </p:nvSpPr>
          <p:spPr bwMode="auto">
            <a:xfrm>
              <a:off x="6367464" y="5913438"/>
              <a:ext cx="11113" cy="80963"/>
            </a:xfrm>
            <a:custGeom>
              <a:avLst/>
              <a:gdLst>
                <a:gd name="T0" fmla="*/ 4 w 8"/>
                <a:gd name="T1" fmla="*/ 58 h 58"/>
                <a:gd name="T2" fmla="*/ 0 w 8"/>
                <a:gd name="T3" fmla="*/ 54 h 58"/>
                <a:gd name="T4" fmla="*/ 0 w 8"/>
                <a:gd name="T5" fmla="*/ 4 h 58"/>
                <a:gd name="T6" fmla="*/ 4 w 8"/>
                <a:gd name="T7" fmla="*/ 0 h 58"/>
                <a:gd name="T8" fmla="*/ 8 w 8"/>
                <a:gd name="T9" fmla="*/ 4 h 58"/>
                <a:gd name="T10" fmla="*/ 8 w 8"/>
                <a:gd name="T11" fmla="*/ 54 h 58"/>
                <a:gd name="T12" fmla="*/ 4 w 8"/>
                <a:gd name="T13" fmla="*/ 58 h 58"/>
              </a:gdLst>
              <a:ahLst/>
              <a:cxnLst>
                <a:cxn ang="0">
                  <a:pos x="T0" y="T1"/>
                </a:cxn>
                <a:cxn ang="0">
                  <a:pos x="T2" y="T3"/>
                </a:cxn>
                <a:cxn ang="0">
                  <a:pos x="T4" y="T5"/>
                </a:cxn>
                <a:cxn ang="0">
                  <a:pos x="T6" y="T7"/>
                </a:cxn>
                <a:cxn ang="0">
                  <a:pos x="T8" y="T9"/>
                </a:cxn>
                <a:cxn ang="0">
                  <a:pos x="T10" y="T11"/>
                </a:cxn>
                <a:cxn ang="0">
                  <a:pos x="T12" y="T13"/>
                </a:cxn>
              </a:cxnLst>
              <a:rect l="0" t="0" r="r" b="b"/>
              <a:pathLst>
                <a:path w="8" h="58">
                  <a:moveTo>
                    <a:pt x="4" y="58"/>
                  </a:moveTo>
                  <a:cubicBezTo>
                    <a:pt x="2" y="58"/>
                    <a:pt x="0" y="56"/>
                    <a:pt x="0" y="54"/>
                  </a:cubicBezTo>
                  <a:cubicBezTo>
                    <a:pt x="0" y="4"/>
                    <a:pt x="0" y="4"/>
                    <a:pt x="0" y="4"/>
                  </a:cubicBezTo>
                  <a:cubicBezTo>
                    <a:pt x="0" y="2"/>
                    <a:pt x="2" y="0"/>
                    <a:pt x="4" y="0"/>
                  </a:cubicBezTo>
                  <a:cubicBezTo>
                    <a:pt x="7" y="0"/>
                    <a:pt x="8" y="2"/>
                    <a:pt x="8" y="4"/>
                  </a:cubicBezTo>
                  <a:cubicBezTo>
                    <a:pt x="8" y="54"/>
                    <a:pt x="8" y="54"/>
                    <a:pt x="8" y="54"/>
                  </a:cubicBezTo>
                  <a:cubicBezTo>
                    <a:pt x="8" y="56"/>
                    <a:pt x="7" y="58"/>
                    <a:pt x="4" y="5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5" name="Oval 767"/>
            <p:cNvSpPr>
              <a:spLocks noChangeArrowheads="1"/>
            </p:cNvSpPr>
            <p:nvPr/>
          </p:nvSpPr>
          <p:spPr bwMode="auto">
            <a:xfrm>
              <a:off x="6462714" y="5948363"/>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Tree>
    <p:extLst>
      <p:ext uri="{BB962C8B-B14F-4D97-AF65-F5344CB8AC3E}">
        <p14:creationId xmlns:p14="http://schemas.microsoft.com/office/powerpoint/2010/main" val="3457038332"/>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3">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bg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Regular"/>
              <a:ea typeface="新細明體" charset="0"/>
              <a:cs typeface="Lato Regular"/>
            </a:endParaRPr>
          </a:p>
        </p:txBody>
      </p:sp>
      <p:grpSp>
        <p:nvGrpSpPr>
          <p:cNvPr id="11" name="Group 10"/>
          <p:cNvGrpSpPr>
            <a:grpSpLocks noChangeAspect="1"/>
          </p:cNvGrpSpPr>
          <p:nvPr userDrawn="1"/>
        </p:nvGrpSpPr>
        <p:grpSpPr>
          <a:xfrm>
            <a:off x="812800" y="803516"/>
            <a:ext cx="934717" cy="1400783"/>
            <a:chOff x="2609851" y="4552951"/>
            <a:chExt cx="180975" cy="271463"/>
          </a:xfrm>
          <a:solidFill>
            <a:srgbClr val="00B9F2"/>
          </a:solidFill>
        </p:grpSpPr>
        <p:sp>
          <p:nvSpPr>
            <p:cNvPr id="14" name="Freeform 581"/>
            <p:cNvSpPr>
              <a:spLocks noEditPoints="1"/>
            </p:cNvSpPr>
            <p:nvPr/>
          </p:nvSpPr>
          <p:spPr bwMode="auto">
            <a:xfrm>
              <a:off x="2609851" y="4552951"/>
              <a:ext cx="180975" cy="271463"/>
            </a:xfrm>
            <a:custGeom>
              <a:avLst/>
              <a:gdLst>
                <a:gd name="T0" fmla="*/ 124 w 128"/>
                <a:gd name="T1" fmla="*/ 192 h 192"/>
                <a:gd name="T2" fmla="*/ 4 w 128"/>
                <a:gd name="T3" fmla="*/ 192 h 192"/>
                <a:gd name="T4" fmla="*/ 0 w 128"/>
                <a:gd name="T5" fmla="*/ 188 h 192"/>
                <a:gd name="T6" fmla="*/ 0 w 128"/>
                <a:gd name="T7" fmla="*/ 4 h 192"/>
                <a:gd name="T8" fmla="*/ 4 w 128"/>
                <a:gd name="T9" fmla="*/ 0 h 192"/>
                <a:gd name="T10" fmla="*/ 124 w 128"/>
                <a:gd name="T11" fmla="*/ 0 h 192"/>
                <a:gd name="T12" fmla="*/ 128 w 128"/>
                <a:gd name="T13" fmla="*/ 4 h 192"/>
                <a:gd name="T14" fmla="*/ 128 w 128"/>
                <a:gd name="T15" fmla="*/ 188 h 192"/>
                <a:gd name="T16" fmla="*/ 124 w 128"/>
                <a:gd name="T17" fmla="*/ 192 h 192"/>
                <a:gd name="T18" fmla="*/ 8 w 128"/>
                <a:gd name="T19" fmla="*/ 184 h 192"/>
                <a:gd name="T20" fmla="*/ 120 w 128"/>
                <a:gd name="T21" fmla="*/ 184 h 192"/>
                <a:gd name="T22" fmla="*/ 120 w 128"/>
                <a:gd name="T23" fmla="*/ 8 h 192"/>
                <a:gd name="T24" fmla="*/ 8 w 128"/>
                <a:gd name="T25" fmla="*/ 8 h 192"/>
                <a:gd name="T26" fmla="*/ 8 w 128"/>
                <a:gd name="T2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92">
                  <a:moveTo>
                    <a:pt x="124" y="192"/>
                  </a:moveTo>
                  <a:cubicBezTo>
                    <a:pt x="4" y="192"/>
                    <a:pt x="4" y="192"/>
                    <a:pt x="4" y="192"/>
                  </a:cubicBezTo>
                  <a:cubicBezTo>
                    <a:pt x="2" y="192"/>
                    <a:pt x="0" y="190"/>
                    <a:pt x="0" y="188"/>
                  </a:cubicBezTo>
                  <a:cubicBezTo>
                    <a:pt x="0" y="4"/>
                    <a:pt x="0" y="4"/>
                    <a:pt x="0" y="4"/>
                  </a:cubicBezTo>
                  <a:cubicBezTo>
                    <a:pt x="0" y="2"/>
                    <a:pt x="2" y="0"/>
                    <a:pt x="4" y="0"/>
                  </a:cubicBezTo>
                  <a:cubicBezTo>
                    <a:pt x="124" y="0"/>
                    <a:pt x="124" y="0"/>
                    <a:pt x="124" y="0"/>
                  </a:cubicBezTo>
                  <a:cubicBezTo>
                    <a:pt x="127" y="0"/>
                    <a:pt x="128" y="2"/>
                    <a:pt x="128" y="4"/>
                  </a:cubicBezTo>
                  <a:cubicBezTo>
                    <a:pt x="128" y="188"/>
                    <a:pt x="128" y="188"/>
                    <a:pt x="128" y="188"/>
                  </a:cubicBezTo>
                  <a:cubicBezTo>
                    <a:pt x="128" y="190"/>
                    <a:pt x="127" y="192"/>
                    <a:pt x="124" y="192"/>
                  </a:cubicBezTo>
                  <a:close/>
                  <a:moveTo>
                    <a:pt x="8" y="184"/>
                  </a:moveTo>
                  <a:cubicBezTo>
                    <a:pt x="120" y="184"/>
                    <a:pt x="120" y="184"/>
                    <a:pt x="120" y="184"/>
                  </a:cubicBezTo>
                  <a:cubicBezTo>
                    <a:pt x="120" y="8"/>
                    <a:pt x="120" y="8"/>
                    <a:pt x="120" y="8"/>
                  </a:cubicBezTo>
                  <a:cubicBezTo>
                    <a:pt x="8" y="8"/>
                    <a:pt x="8" y="8"/>
                    <a:pt x="8" y="8"/>
                  </a:cubicBezTo>
                  <a:lnTo>
                    <a:pt x="8" y="18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Regular"/>
                <a:cs typeface="Lato Regular"/>
              </a:endParaRPr>
            </a:p>
          </p:txBody>
        </p:sp>
        <p:sp>
          <p:nvSpPr>
            <p:cNvPr id="15" name="Freeform 582"/>
            <p:cNvSpPr>
              <a:spLocks/>
            </p:cNvSpPr>
            <p:nvPr/>
          </p:nvSpPr>
          <p:spPr bwMode="auto">
            <a:xfrm>
              <a:off x="2609851" y="4745038"/>
              <a:ext cx="180975" cy="11113"/>
            </a:xfrm>
            <a:custGeom>
              <a:avLst/>
              <a:gdLst>
                <a:gd name="T0" fmla="*/ 124 w 128"/>
                <a:gd name="T1" fmla="*/ 8 h 8"/>
                <a:gd name="T2" fmla="*/ 4 w 128"/>
                <a:gd name="T3" fmla="*/ 8 h 8"/>
                <a:gd name="T4" fmla="*/ 0 w 128"/>
                <a:gd name="T5" fmla="*/ 4 h 8"/>
                <a:gd name="T6" fmla="*/ 4 w 128"/>
                <a:gd name="T7" fmla="*/ 0 h 8"/>
                <a:gd name="T8" fmla="*/ 124 w 128"/>
                <a:gd name="T9" fmla="*/ 0 h 8"/>
                <a:gd name="T10" fmla="*/ 128 w 128"/>
                <a:gd name="T11" fmla="*/ 4 h 8"/>
                <a:gd name="T12" fmla="*/ 124 w 1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8" h="8">
                  <a:moveTo>
                    <a:pt x="124" y="8"/>
                  </a:moveTo>
                  <a:cubicBezTo>
                    <a:pt x="4" y="8"/>
                    <a:pt x="4" y="8"/>
                    <a:pt x="4" y="8"/>
                  </a:cubicBezTo>
                  <a:cubicBezTo>
                    <a:pt x="2" y="8"/>
                    <a:pt x="0" y="6"/>
                    <a:pt x="0" y="4"/>
                  </a:cubicBezTo>
                  <a:cubicBezTo>
                    <a:pt x="0" y="2"/>
                    <a:pt x="2" y="0"/>
                    <a:pt x="4" y="0"/>
                  </a:cubicBezTo>
                  <a:cubicBezTo>
                    <a:pt x="124" y="0"/>
                    <a:pt x="124" y="0"/>
                    <a:pt x="124" y="0"/>
                  </a:cubicBezTo>
                  <a:cubicBezTo>
                    <a:pt x="127" y="0"/>
                    <a:pt x="128" y="2"/>
                    <a:pt x="128" y="4"/>
                  </a:cubicBezTo>
                  <a:cubicBezTo>
                    <a:pt x="128" y="6"/>
                    <a:pt x="127" y="8"/>
                    <a:pt x="124"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Regular"/>
                <a:cs typeface="Lato Regular"/>
              </a:endParaRPr>
            </a:p>
          </p:txBody>
        </p:sp>
        <p:sp>
          <p:nvSpPr>
            <p:cNvPr id="16" name="Oval 583"/>
            <p:cNvSpPr>
              <a:spLocks noChangeArrowheads="1"/>
            </p:cNvSpPr>
            <p:nvPr/>
          </p:nvSpPr>
          <p:spPr bwMode="auto">
            <a:xfrm>
              <a:off x="2695576" y="4778376"/>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Regular"/>
                <a:cs typeface="Lato Regular"/>
              </a:endParaRPr>
            </a:p>
          </p:txBody>
        </p:sp>
      </p:grpSp>
      <p:sp>
        <p:nvSpPr>
          <p:cNvPr id="9"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Regular"/>
                <a:ea typeface="PMingLiU" pitchFamily="18" charset="-120"/>
                <a:cs typeface="Lato Regular"/>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7"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accent1"/>
                </a:solidFill>
                <a:latin typeface="Lato Regular"/>
                <a:ea typeface="PMingLiU" pitchFamily="18" charset="-120"/>
                <a:cs typeface="Lato Regular"/>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3665745932"/>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gue 4">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accent4"/>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grpSp>
        <p:nvGrpSpPr>
          <p:cNvPr id="17" name="Group 16"/>
          <p:cNvGrpSpPr>
            <a:grpSpLocks noChangeAspect="1"/>
          </p:cNvGrpSpPr>
          <p:nvPr userDrawn="1"/>
        </p:nvGrpSpPr>
        <p:grpSpPr>
          <a:xfrm>
            <a:off x="812799" y="806161"/>
            <a:ext cx="1402080" cy="1400783"/>
            <a:chOff x="4643439" y="5365751"/>
            <a:chExt cx="271463" cy="271463"/>
          </a:xfrm>
          <a:solidFill>
            <a:srgbClr val="00325B"/>
          </a:solidFill>
        </p:grpSpPr>
        <p:sp>
          <p:nvSpPr>
            <p:cNvPr id="18" name="Freeform 703"/>
            <p:cNvSpPr>
              <a:spLocks/>
            </p:cNvSpPr>
            <p:nvPr/>
          </p:nvSpPr>
          <p:spPr bwMode="auto">
            <a:xfrm>
              <a:off x="4668839" y="5365751"/>
              <a:ext cx="246063" cy="246063"/>
            </a:xfrm>
            <a:custGeom>
              <a:avLst/>
              <a:gdLst>
                <a:gd name="T0" fmla="*/ 39 w 174"/>
                <a:gd name="T1" fmla="*/ 174 h 174"/>
                <a:gd name="T2" fmla="*/ 39 w 174"/>
                <a:gd name="T3" fmla="*/ 174 h 174"/>
                <a:gd name="T4" fmla="*/ 36 w 174"/>
                <a:gd name="T5" fmla="*/ 173 h 174"/>
                <a:gd name="T6" fmla="*/ 2 w 174"/>
                <a:gd name="T7" fmla="*/ 139 h 174"/>
                <a:gd name="T8" fmla="*/ 2 w 174"/>
                <a:gd name="T9" fmla="*/ 133 h 174"/>
                <a:gd name="T10" fmla="*/ 133 w 174"/>
                <a:gd name="T11" fmla="*/ 2 h 174"/>
                <a:gd name="T12" fmla="*/ 139 w 174"/>
                <a:gd name="T13" fmla="*/ 2 h 174"/>
                <a:gd name="T14" fmla="*/ 173 w 174"/>
                <a:gd name="T15" fmla="*/ 36 h 174"/>
                <a:gd name="T16" fmla="*/ 173 w 174"/>
                <a:gd name="T17" fmla="*/ 41 h 174"/>
                <a:gd name="T18" fmla="*/ 115 w 174"/>
                <a:gd name="T19" fmla="*/ 99 h 174"/>
                <a:gd name="T20" fmla="*/ 110 w 174"/>
                <a:gd name="T21" fmla="*/ 99 h 174"/>
                <a:gd name="T22" fmla="*/ 110 w 174"/>
                <a:gd name="T23" fmla="*/ 93 h 174"/>
                <a:gd name="T24" fmla="*/ 164 w 174"/>
                <a:gd name="T25" fmla="*/ 38 h 174"/>
                <a:gd name="T26" fmla="*/ 136 w 174"/>
                <a:gd name="T27" fmla="*/ 10 h 174"/>
                <a:gd name="T28" fmla="*/ 10 w 174"/>
                <a:gd name="T29" fmla="*/ 136 h 174"/>
                <a:gd name="T30" fmla="*/ 39 w 174"/>
                <a:gd name="T31" fmla="*/ 164 h 174"/>
                <a:gd name="T32" fmla="*/ 87 w 174"/>
                <a:gd name="T33" fmla="*/ 116 h 174"/>
                <a:gd name="T34" fmla="*/ 93 w 174"/>
                <a:gd name="T35" fmla="*/ 116 h 174"/>
                <a:gd name="T36" fmla="*/ 93 w 174"/>
                <a:gd name="T37" fmla="*/ 121 h 174"/>
                <a:gd name="T38" fmla="*/ 41 w 174"/>
                <a:gd name="T39" fmla="*/ 173 h 174"/>
                <a:gd name="T40" fmla="*/ 39 w 174"/>
                <a:gd name="T4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74">
                  <a:moveTo>
                    <a:pt x="39" y="174"/>
                  </a:moveTo>
                  <a:cubicBezTo>
                    <a:pt x="39" y="174"/>
                    <a:pt x="39" y="174"/>
                    <a:pt x="39" y="174"/>
                  </a:cubicBezTo>
                  <a:cubicBezTo>
                    <a:pt x="38" y="174"/>
                    <a:pt x="37" y="173"/>
                    <a:pt x="36" y="173"/>
                  </a:cubicBezTo>
                  <a:cubicBezTo>
                    <a:pt x="2" y="139"/>
                    <a:pt x="2" y="139"/>
                    <a:pt x="2" y="139"/>
                  </a:cubicBezTo>
                  <a:cubicBezTo>
                    <a:pt x="0" y="137"/>
                    <a:pt x="0" y="135"/>
                    <a:pt x="2" y="133"/>
                  </a:cubicBezTo>
                  <a:cubicBezTo>
                    <a:pt x="133" y="2"/>
                    <a:pt x="133" y="2"/>
                    <a:pt x="133" y="2"/>
                  </a:cubicBezTo>
                  <a:cubicBezTo>
                    <a:pt x="135" y="0"/>
                    <a:pt x="137" y="0"/>
                    <a:pt x="139" y="2"/>
                  </a:cubicBezTo>
                  <a:cubicBezTo>
                    <a:pt x="173" y="36"/>
                    <a:pt x="173" y="36"/>
                    <a:pt x="173" y="36"/>
                  </a:cubicBezTo>
                  <a:cubicBezTo>
                    <a:pt x="174" y="37"/>
                    <a:pt x="174" y="40"/>
                    <a:pt x="173" y="41"/>
                  </a:cubicBezTo>
                  <a:cubicBezTo>
                    <a:pt x="115" y="99"/>
                    <a:pt x="115" y="99"/>
                    <a:pt x="115" y="99"/>
                  </a:cubicBezTo>
                  <a:cubicBezTo>
                    <a:pt x="114" y="100"/>
                    <a:pt x="111" y="100"/>
                    <a:pt x="110" y="99"/>
                  </a:cubicBezTo>
                  <a:cubicBezTo>
                    <a:pt x="108" y="97"/>
                    <a:pt x="108" y="95"/>
                    <a:pt x="110" y="93"/>
                  </a:cubicBezTo>
                  <a:cubicBezTo>
                    <a:pt x="164" y="38"/>
                    <a:pt x="164" y="38"/>
                    <a:pt x="164" y="38"/>
                  </a:cubicBezTo>
                  <a:cubicBezTo>
                    <a:pt x="136" y="10"/>
                    <a:pt x="136" y="10"/>
                    <a:pt x="136" y="10"/>
                  </a:cubicBezTo>
                  <a:cubicBezTo>
                    <a:pt x="10" y="136"/>
                    <a:pt x="10" y="136"/>
                    <a:pt x="10" y="136"/>
                  </a:cubicBezTo>
                  <a:cubicBezTo>
                    <a:pt x="39" y="164"/>
                    <a:pt x="39" y="164"/>
                    <a:pt x="39" y="164"/>
                  </a:cubicBezTo>
                  <a:cubicBezTo>
                    <a:pt x="87" y="116"/>
                    <a:pt x="87" y="116"/>
                    <a:pt x="87" y="116"/>
                  </a:cubicBezTo>
                  <a:cubicBezTo>
                    <a:pt x="89" y="114"/>
                    <a:pt x="91" y="114"/>
                    <a:pt x="93" y="116"/>
                  </a:cubicBezTo>
                  <a:cubicBezTo>
                    <a:pt x="94" y="117"/>
                    <a:pt x="94" y="120"/>
                    <a:pt x="93" y="121"/>
                  </a:cubicBezTo>
                  <a:cubicBezTo>
                    <a:pt x="41" y="173"/>
                    <a:pt x="41" y="173"/>
                    <a:pt x="41" y="173"/>
                  </a:cubicBezTo>
                  <a:cubicBezTo>
                    <a:pt x="41" y="173"/>
                    <a:pt x="40" y="174"/>
                    <a:pt x="39" y="17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9" name="Freeform 704"/>
            <p:cNvSpPr>
              <a:spLocks noEditPoints="1"/>
            </p:cNvSpPr>
            <p:nvPr/>
          </p:nvSpPr>
          <p:spPr bwMode="auto">
            <a:xfrm>
              <a:off x="4643439" y="5553076"/>
              <a:ext cx="87313" cy="84138"/>
            </a:xfrm>
            <a:custGeom>
              <a:avLst/>
              <a:gdLst>
                <a:gd name="T0" fmla="*/ 5 w 61"/>
                <a:gd name="T1" fmla="*/ 60 h 60"/>
                <a:gd name="T2" fmla="*/ 2 w 61"/>
                <a:gd name="T3" fmla="*/ 59 h 60"/>
                <a:gd name="T4" fmla="*/ 1 w 61"/>
                <a:gd name="T5" fmla="*/ 55 h 60"/>
                <a:gd name="T6" fmla="*/ 19 w 61"/>
                <a:gd name="T7" fmla="*/ 3 h 60"/>
                <a:gd name="T8" fmla="*/ 22 w 61"/>
                <a:gd name="T9" fmla="*/ 0 h 60"/>
                <a:gd name="T10" fmla="*/ 26 w 61"/>
                <a:gd name="T11" fmla="*/ 1 h 60"/>
                <a:gd name="T12" fmla="*/ 59 w 61"/>
                <a:gd name="T13" fmla="*/ 35 h 60"/>
                <a:gd name="T14" fmla="*/ 61 w 61"/>
                <a:gd name="T15" fmla="*/ 39 h 60"/>
                <a:gd name="T16" fmla="*/ 58 w 61"/>
                <a:gd name="T17" fmla="*/ 42 h 60"/>
                <a:gd name="T18" fmla="*/ 6 w 61"/>
                <a:gd name="T19" fmla="*/ 60 h 60"/>
                <a:gd name="T20" fmla="*/ 5 w 61"/>
                <a:gd name="T21" fmla="*/ 60 h 60"/>
                <a:gd name="T22" fmla="*/ 24 w 61"/>
                <a:gd name="T23" fmla="*/ 11 h 60"/>
                <a:gd name="T24" fmla="*/ 11 w 61"/>
                <a:gd name="T25" fmla="*/ 49 h 60"/>
                <a:gd name="T26" fmla="*/ 49 w 61"/>
                <a:gd name="T27" fmla="*/ 36 h 60"/>
                <a:gd name="T28" fmla="*/ 24 w 61"/>
                <a:gd name="T29"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 y="60"/>
                  </a:moveTo>
                  <a:cubicBezTo>
                    <a:pt x="4" y="60"/>
                    <a:pt x="3" y="59"/>
                    <a:pt x="2" y="59"/>
                  </a:cubicBezTo>
                  <a:cubicBezTo>
                    <a:pt x="1" y="58"/>
                    <a:pt x="0" y="56"/>
                    <a:pt x="1" y="55"/>
                  </a:cubicBezTo>
                  <a:cubicBezTo>
                    <a:pt x="19" y="3"/>
                    <a:pt x="19" y="3"/>
                    <a:pt x="19" y="3"/>
                  </a:cubicBezTo>
                  <a:cubicBezTo>
                    <a:pt x="19" y="1"/>
                    <a:pt x="20" y="0"/>
                    <a:pt x="22" y="0"/>
                  </a:cubicBezTo>
                  <a:cubicBezTo>
                    <a:pt x="23" y="0"/>
                    <a:pt x="25" y="0"/>
                    <a:pt x="26" y="1"/>
                  </a:cubicBezTo>
                  <a:cubicBezTo>
                    <a:pt x="59" y="35"/>
                    <a:pt x="59" y="35"/>
                    <a:pt x="59" y="35"/>
                  </a:cubicBezTo>
                  <a:cubicBezTo>
                    <a:pt x="60" y="36"/>
                    <a:pt x="61" y="37"/>
                    <a:pt x="61" y="39"/>
                  </a:cubicBezTo>
                  <a:cubicBezTo>
                    <a:pt x="60" y="40"/>
                    <a:pt x="59" y="41"/>
                    <a:pt x="58" y="42"/>
                  </a:cubicBezTo>
                  <a:cubicBezTo>
                    <a:pt x="6" y="60"/>
                    <a:pt x="6" y="60"/>
                    <a:pt x="6" y="60"/>
                  </a:cubicBezTo>
                  <a:cubicBezTo>
                    <a:pt x="5" y="60"/>
                    <a:pt x="5" y="60"/>
                    <a:pt x="5" y="60"/>
                  </a:cubicBezTo>
                  <a:close/>
                  <a:moveTo>
                    <a:pt x="24" y="11"/>
                  </a:moveTo>
                  <a:cubicBezTo>
                    <a:pt x="11" y="49"/>
                    <a:pt x="11" y="49"/>
                    <a:pt x="11" y="49"/>
                  </a:cubicBezTo>
                  <a:cubicBezTo>
                    <a:pt x="49" y="36"/>
                    <a:pt x="49" y="36"/>
                    <a:pt x="49" y="36"/>
                  </a:cubicBezTo>
                  <a:lnTo>
                    <a:pt x="24" y="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0" name="Freeform 705"/>
            <p:cNvSpPr>
              <a:spLocks noEditPoints="1"/>
            </p:cNvSpPr>
            <p:nvPr/>
          </p:nvSpPr>
          <p:spPr bwMode="auto">
            <a:xfrm>
              <a:off x="4830764" y="5365751"/>
              <a:ext cx="84138" cy="85725"/>
            </a:xfrm>
            <a:custGeom>
              <a:avLst/>
              <a:gdLst>
                <a:gd name="T0" fmla="*/ 39 w 60"/>
                <a:gd name="T1" fmla="*/ 60 h 60"/>
                <a:gd name="T2" fmla="*/ 36 w 60"/>
                <a:gd name="T3" fmla="*/ 59 h 60"/>
                <a:gd name="T4" fmla="*/ 2 w 60"/>
                <a:gd name="T5" fmla="*/ 25 h 60"/>
                <a:gd name="T6" fmla="*/ 2 w 60"/>
                <a:gd name="T7" fmla="*/ 19 h 60"/>
                <a:gd name="T8" fmla="*/ 19 w 60"/>
                <a:gd name="T9" fmla="*/ 2 h 60"/>
                <a:gd name="T10" fmla="*/ 25 w 60"/>
                <a:gd name="T11" fmla="*/ 2 h 60"/>
                <a:gd name="T12" fmla="*/ 59 w 60"/>
                <a:gd name="T13" fmla="*/ 36 h 60"/>
                <a:gd name="T14" fmla="*/ 60 w 60"/>
                <a:gd name="T15" fmla="*/ 38 h 60"/>
                <a:gd name="T16" fmla="*/ 59 w 60"/>
                <a:gd name="T17" fmla="*/ 41 h 60"/>
                <a:gd name="T18" fmla="*/ 41 w 60"/>
                <a:gd name="T19" fmla="*/ 59 h 60"/>
                <a:gd name="T20" fmla="*/ 39 w 60"/>
                <a:gd name="T21" fmla="*/ 60 h 60"/>
                <a:gd name="T22" fmla="*/ 10 w 60"/>
                <a:gd name="T23" fmla="*/ 22 h 60"/>
                <a:gd name="T24" fmla="*/ 39 w 60"/>
                <a:gd name="T25" fmla="*/ 50 h 60"/>
                <a:gd name="T26" fmla="*/ 50 w 60"/>
                <a:gd name="T27" fmla="*/ 38 h 60"/>
                <a:gd name="T28" fmla="*/ 22 w 60"/>
                <a:gd name="T29" fmla="*/ 10 h 60"/>
                <a:gd name="T30" fmla="*/ 10 w 60"/>
                <a:gd name="T31"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60">
                  <a:moveTo>
                    <a:pt x="39" y="60"/>
                  </a:moveTo>
                  <a:cubicBezTo>
                    <a:pt x="38" y="60"/>
                    <a:pt x="36" y="60"/>
                    <a:pt x="36" y="59"/>
                  </a:cubicBezTo>
                  <a:cubicBezTo>
                    <a:pt x="2" y="25"/>
                    <a:pt x="2" y="25"/>
                    <a:pt x="2" y="25"/>
                  </a:cubicBezTo>
                  <a:cubicBezTo>
                    <a:pt x="0" y="23"/>
                    <a:pt x="0" y="21"/>
                    <a:pt x="2" y="19"/>
                  </a:cubicBezTo>
                  <a:cubicBezTo>
                    <a:pt x="19" y="2"/>
                    <a:pt x="19" y="2"/>
                    <a:pt x="19" y="2"/>
                  </a:cubicBezTo>
                  <a:cubicBezTo>
                    <a:pt x="21" y="0"/>
                    <a:pt x="23" y="0"/>
                    <a:pt x="25" y="2"/>
                  </a:cubicBezTo>
                  <a:cubicBezTo>
                    <a:pt x="59" y="36"/>
                    <a:pt x="59" y="36"/>
                    <a:pt x="59" y="36"/>
                  </a:cubicBezTo>
                  <a:cubicBezTo>
                    <a:pt x="60" y="36"/>
                    <a:pt x="60" y="37"/>
                    <a:pt x="60" y="38"/>
                  </a:cubicBezTo>
                  <a:cubicBezTo>
                    <a:pt x="60" y="39"/>
                    <a:pt x="60" y="40"/>
                    <a:pt x="59" y="41"/>
                  </a:cubicBezTo>
                  <a:cubicBezTo>
                    <a:pt x="41" y="59"/>
                    <a:pt x="41" y="59"/>
                    <a:pt x="41" y="59"/>
                  </a:cubicBezTo>
                  <a:cubicBezTo>
                    <a:pt x="41" y="60"/>
                    <a:pt x="40" y="60"/>
                    <a:pt x="39" y="60"/>
                  </a:cubicBezTo>
                  <a:close/>
                  <a:moveTo>
                    <a:pt x="10" y="22"/>
                  </a:moveTo>
                  <a:cubicBezTo>
                    <a:pt x="39" y="50"/>
                    <a:pt x="39" y="50"/>
                    <a:pt x="39" y="50"/>
                  </a:cubicBezTo>
                  <a:cubicBezTo>
                    <a:pt x="50" y="38"/>
                    <a:pt x="50" y="38"/>
                    <a:pt x="50" y="38"/>
                  </a:cubicBezTo>
                  <a:cubicBezTo>
                    <a:pt x="22" y="10"/>
                    <a:pt x="22" y="10"/>
                    <a:pt x="22" y="10"/>
                  </a:cubicBezTo>
                  <a:lnTo>
                    <a:pt x="10" y="2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1" name="Oval 706"/>
            <p:cNvSpPr>
              <a:spLocks noChangeArrowheads="1"/>
            </p:cNvSpPr>
            <p:nvPr/>
          </p:nvSpPr>
          <p:spPr bwMode="auto">
            <a:xfrm>
              <a:off x="4806951" y="5511801"/>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1"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5"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4158825611"/>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gue 5">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accent5"/>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grpSp>
        <p:nvGrpSpPr>
          <p:cNvPr id="17" name="Group 16"/>
          <p:cNvGrpSpPr>
            <a:grpSpLocks noChangeAspect="1"/>
          </p:cNvGrpSpPr>
          <p:nvPr userDrawn="1"/>
        </p:nvGrpSpPr>
        <p:grpSpPr>
          <a:xfrm>
            <a:off x="812799" y="1154345"/>
            <a:ext cx="1402080" cy="1048538"/>
            <a:chOff x="3424239" y="4213226"/>
            <a:chExt cx="271463" cy="203200"/>
          </a:xfrm>
          <a:solidFill>
            <a:srgbClr val="00325B"/>
          </a:solidFill>
        </p:grpSpPr>
        <p:sp>
          <p:nvSpPr>
            <p:cNvPr id="18" name="Freeform 571"/>
            <p:cNvSpPr>
              <a:spLocks/>
            </p:cNvSpPr>
            <p:nvPr/>
          </p:nvSpPr>
          <p:spPr bwMode="auto">
            <a:xfrm>
              <a:off x="3424239" y="4314826"/>
              <a:ext cx="165100" cy="101600"/>
            </a:xfrm>
            <a:custGeom>
              <a:avLst/>
              <a:gdLst>
                <a:gd name="T0" fmla="*/ 4 w 117"/>
                <a:gd name="T1" fmla="*/ 72 h 72"/>
                <a:gd name="T2" fmla="*/ 0 w 117"/>
                <a:gd name="T3" fmla="*/ 68 h 72"/>
                <a:gd name="T4" fmla="*/ 60 w 117"/>
                <a:gd name="T5" fmla="*/ 0 h 72"/>
                <a:gd name="T6" fmla="*/ 117 w 117"/>
                <a:gd name="T7" fmla="*/ 52 h 72"/>
                <a:gd name="T8" fmla="*/ 114 w 117"/>
                <a:gd name="T9" fmla="*/ 56 h 72"/>
                <a:gd name="T10" fmla="*/ 109 w 117"/>
                <a:gd name="T11" fmla="*/ 53 h 72"/>
                <a:gd name="T12" fmla="*/ 60 w 117"/>
                <a:gd name="T13" fmla="*/ 8 h 72"/>
                <a:gd name="T14" fmla="*/ 8 w 117"/>
                <a:gd name="T15" fmla="*/ 68 h 72"/>
                <a:gd name="T16" fmla="*/ 4 w 117"/>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72">
                  <a:moveTo>
                    <a:pt x="4" y="72"/>
                  </a:moveTo>
                  <a:cubicBezTo>
                    <a:pt x="2" y="72"/>
                    <a:pt x="0" y="70"/>
                    <a:pt x="0" y="68"/>
                  </a:cubicBezTo>
                  <a:cubicBezTo>
                    <a:pt x="0" y="31"/>
                    <a:pt x="27" y="0"/>
                    <a:pt x="60" y="0"/>
                  </a:cubicBezTo>
                  <a:cubicBezTo>
                    <a:pt x="87" y="0"/>
                    <a:pt x="110" y="21"/>
                    <a:pt x="117" y="52"/>
                  </a:cubicBezTo>
                  <a:cubicBezTo>
                    <a:pt x="117" y="54"/>
                    <a:pt x="116" y="56"/>
                    <a:pt x="114" y="56"/>
                  </a:cubicBezTo>
                  <a:cubicBezTo>
                    <a:pt x="112" y="57"/>
                    <a:pt x="110" y="56"/>
                    <a:pt x="109" y="53"/>
                  </a:cubicBezTo>
                  <a:cubicBezTo>
                    <a:pt x="103" y="27"/>
                    <a:pt x="83" y="8"/>
                    <a:pt x="60" y="8"/>
                  </a:cubicBezTo>
                  <a:cubicBezTo>
                    <a:pt x="31" y="8"/>
                    <a:pt x="8" y="35"/>
                    <a:pt x="8" y="68"/>
                  </a:cubicBezTo>
                  <a:cubicBezTo>
                    <a:pt x="8" y="70"/>
                    <a:pt x="7" y="72"/>
                    <a:pt x="4" y="7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9" name="Freeform 572"/>
            <p:cNvSpPr>
              <a:spLocks noEditPoints="1"/>
            </p:cNvSpPr>
            <p:nvPr/>
          </p:nvSpPr>
          <p:spPr bwMode="auto">
            <a:xfrm>
              <a:off x="3468689" y="4213226"/>
              <a:ext cx="79375" cy="793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2" y="56"/>
                    <a:pt x="0" y="44"/>
                    <a:pt x="0" y="28"/>
                  </a:cubicBezTo>
                  <a:cubicBezTo>
                    <a:pt x="0" y="13"/>
                    <a:pt x="12" y="0"/>
                    <a:pt x="28" y="0"/>
                  </a:cubicBezTo>
                  <a:cubicBezTo>
                    <a:pt x="43" y="0"/>
                    <a:pt x="56" y="13"/>
                    <a:pt x="56" y="28"/>
                  </a:cubicBezTo>
                  <a:cubicBezTo>
                    <a:pt x="56" y="44"/>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0" name="Freeform 573"/>
            <p:cNvSpPr>
              <a:spLocks/>
            </p:cNvSpPr>
            <p:nvPr/>
          </p:nvSpPr>
          <p:spPr bwMode="auto">
            <a:xfrm>
              <a:off x="3529014" y="4314826"/>
              <a:ext cx="166688" cy="101600"/>
            </a:xfrm>
            <a:custGeom>
              <a:avLst/>
              <a:gdLst>
                <a:gd name="T0" fmla="*/ 114 w 118"/>
                <a:gd name="T1" fmla="*/ 72 h 72"/>
                <a:gd name="T2" fmla="*/ 110 w 118"/>
                <a:gd name="T3" fmla="*/ 68 h 72"/>
                <a:gd name="T4" fmla="*/ 59 w 118"/>
                <a:gd name="T5" fmla="*/ 8 h 72"/>
                <a:gd name="T6" fmla="*/ 8 w 118"/>
                <a:gd name="T7" fmla="*/ 68 h 72"/>
                <a:gd name="T8" fmla="*/ 4 w 118"/>
                <a:gd name="T9" fmla="*/ 72 h 72"/>
                <a:gd name="T10" fmla="*/ 0 w 118"/>
                <a:gd name="T11" fmla="*/ 68 h 72"/>
                <a:gd name="T12" fmla="*/ 59 w 118"/>
                <a:gd name="T13" fmla="*/ 0 h 72"/>
                <a:gd name="T14" fmla="*/ 118 w 118"/>
                <a:gd name="T15" fmla="*/ 68 h 72"/>
                <a:gd name="T16" fmla="*/ 114 w 118"/>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72">
                  <a:moveTo>
                    <a:pt x="114" y="72"/>
                  </a:moveTo>
                  <a:cubicBezTo>
                    <a:pt x="112" y="72"/>
                    <a:pt x="110" y="70"/>
                    <a:pt x="110" y="68"/>
                  </a:cubicBezTo>
                  <a:cubicBezTo>
                    <a:pt x="110" y="35"/>
                    <a:pt x="87" y="8"/>
                    <a:pt x="59" y="8"/>
                  </a:cubicBezTo>
                  <a:cubicBezTo>
                    <a:pt x="31" y="8"/>
                    <a:pt x="8" y="35"/>
                    <a:pt x="8" y="68"/>
                  </a:cubicBezTo>
                  <a:cubicBezTo>
                    <a:pt x="8" y="70"/>
                    <a:pt x="6" y="72"/>
                    <a:pt x="4" y="72"/>
                  </a:cubicBezTo>
                  <a:cubicBezTo>
                    <a:pt x="2" y="72"/>
                    <a:pt x="0" y="70"/>
                    <a:pt x="0" y="68"/>
                  </a:cubicBezTo>
                  <a:cubicBezTo>
                    <a:pt x="0" y="31"/>
                    <a:pt x="26" y="0"/>
                    <a:pt x="59" y="0"/>
                  </a:cubicBezTo>
                  <a:cubicBezTo>
                    <a:pt x="92" y="0"/>
                    <a:pt x="118" y="31"/>
                    <a:pt x="118" y="68"/>
                  </a:cubicBezTo>
                  <a:cubicBezTo>
                    <a:pt x="118" y="70"/>
                    <a:pt x="117" y="72"/>
                    <a:pt x="114" y="7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1" name="Freeform 574"/>
            <p:cNvSpPr>
              <a:spLocks noEditPoints="1"/>
            </p:cNvSpPr>
            <p:nvPr/>
          </p:nvSpPr>
          <p:spPr bwMode="auto">
            <a:xfrm>
              <a:off x="3571876" y="4213226"/>
              <a:ext cx="79375" cy="793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4"/>
                    <a:pt x="0" y="28"/>
                  </a:cubicBezTo>
                  <a:cubicBezTo>
                    <a:pt x="0" y="13"/>
                    <a:pt x="13" y="0"/>
                    <a:pt x="28" y="0"/>
                  </a:cubicBezTo>
                  <a:cubicBezTo>
                    <a:pt x="44" y="0"/>
                    <a:pt x="56" y="13"/>
                    <a:pt x="56" y="28"/>
                  </a:cubicBezTo>
                  <a:cubicBezTo>
                    <a:pt x="56" y="44"/>
                    <a:pt x="44"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2" name="Oval 575"/>
            <p:cNvSpPr>
              <a:spLocks noChangeArrowheads="1"/>
            </p:cNvSpPr>
            <p:nvPr/>
          </p:nvSpPr>
          <p:spPr bwMode="auto">
            <a:xfrm>
              <a:off x="3581401" y="4405313"/>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1"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4"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3610287754"/>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gue 6">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accent6"/>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grpSp>
        <p:nvGrpSpPr>
          <p:cNvPr id="11" name="Group 10"/>
          <p:cNvGrpSpPr>
            <a:grpSpLocks noChangeAspect="1"/>
          </p:cNvGrpSpPr>
          <p:nvPr userDrawn="1"/>
        </p:nvGrpSpPr>
        <p:grpSpPr>
          <a:xfrm>
            <a:off x="812799" y="798402"/>
            <a:ext cx="1402080" cy="1400783"/>
            <a:chOff x="2609851" y="3332163"/>
            <a:chExt cx="271463" cy="271463"/>
          </a:xfrm>
          <a:solidFill>
            <a:srgbClr val="00325B"/>
          </a:solidFill>
        </p:grpSpPr>
        <p:sp>
          <p:nvSpPr>
            <p:cNvPr id="14" name="Freeform 479"/>
            <p:cNvSpPr>
              <a:spLocks/>
            </p:cNvSpPr>
            <p:nvPr/>
          </p:nvSpPr>
          <p:spPr bwMode="auto">
            <a:xfrm>
              <a:off x="2654301" y="3506788"/>
              <a:ext cx="185738" cy="61913"/>
            </a:xfrm>
            <a:custGeom>
              <a:avLst/>
              <a:gdLst>
                <a:gd name="T0" fmla="*/ 4 w 131"/>
                <a:gd name="T1" fmla="*/ 43 h 43"/>
                <a:gd name="T2" fmla="*/ 2 w 131"/>
                <a:gd name="T3" fmla="*/ 42 h 43"/>
                <a:gd name="T4" fmla="*/ 1 w 131"/>
                <a:gd name="T5" fmla="*/ 37 h 43"/>
                <a:gd name="T6" fmla="*/ 65 w 131"/>
                <a:gd name="T7" fmla="*/ 0 h 43"/>
                <a:gd name="T8" fmla="*/ 130 w 131"/>
                <a:gd name="T9" fmla="*/ 37 h 43"/>
                <a:gd name="T10" fmla="*/ 129 w 131"/>
                <a:gd name="T11" fmla="*/ 42 h 43"/>
                <a:gd name="T12" fmla="*/ 123 w 131"/>
                <a:gd name="T13" fmla="*/ 41 h 43"/>
                <a:gd name="T14" fmla="*/ 65 w 131"/>
                <a:gd name="T15" fmla="*/ 8 h 43"/>
                <a:gd name="T16" fmla="*/ 8 w 131"/>
                <a:gd name="T17" fmla="*/ 41 h 43"/>
                <a:gd name="T18" fmla="*/ 4 w 131"/>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3">
                  <a:moveTo>
                    <a:pt x="4" y="43"/>
                  </a:moveTo>
                  <a:cubicBezTo>
                    <a:pt x="3" y="43"/>
                    <a:pt x="3" y="43"/>
                    <a:pt x="2" y="42"/>
                  </a:cubicBezTo>
                  <a:cubicBezTo>
                    <a:pt x="0" y="41"/>
                    <a:pt x="0" y="39"/>
                    <a:pt x="1" y="37"/>
                  </a:cubicBezTo>
                  <a:cubicBezTo>
                    <a:pt x="14" y="14"/>
                    <a:pt x="39" y="0"/>
                    <a:pt x="65" y="0"/>
                  </a:cubicBezTo>
                  <a:cubicBezTo>
                    <a:pt x="92" y="0"/>
                    <a:pt x="117" y="14"/>
                    <a:pt x="130" y="37"/>
                  </a:cubicBezTo>
                  <a:cubicBezTo>
                    <a:pt x="131" y="39"/>
                    <a:pt x="130" y="41"/>
                    <a:pt x="129" y="42"/>
                  </a:cubicBezTo>
                  <a:cubicBezTo>
                    <a:pt x="127" y="43"/>
                    <a:pt x="124" y="43"/>
                    <a:pt x="123" y="41"/>
                  </a:cubicBezTo>
                  <a:cubicBezTo>
                    <a:pt x="111" y="21"/>
                    <a:pt x="89" y="8"/>
                    <a:pt x="65" y="8"/>
                  </a:cubicBezTo>
                  <a:cubicBezTo>
                    <a:pt x="42" y="8"/>
                    <a:pt x="20" y="21"/>
                    <a:pt x="8" y="41"/>
                  </a:cubicBezTo>
                  <a:cubicBezTo>
                    <a:pt x="7" y="42"/>
                    <a:pt x="5" y="43"/>
                    <a:pt x="4" y="4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5" name="Freeform 480"/>
            <p:cNvSpPr>
              <a:spLocks noEditPoints="1"/>
            </p:cNvSpPr>
            <p:nvPr/>
          </p:nvSpPr>
          <p:spPr bwMode="auto">
            <a:xfrm>
              <a:off x="2695576" y="3382963"/>
              <a:ext cx="101600" cy="101600"/>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1" y="8"/>
                    <a:pt x="8" y="21"/>
                    <a:pt x="8" y="36"/>
                  </a:cubicBezTo>
                  <a:cubicBezTo>
                    <a:pt x="8" y="52"/>
                    <a:pt x="21" y="64"/>
                    <a:pt x="36" y="64"/>
                  </a:cubicBezTo>
                  <a:cubicBezTo>
                    <a:pt x="52" y="64"/>
                    <a:pt x="64" y="52"/>
                    <a:pt x="64" y="36"/>
                  </a:cubicBezTo>
                  <a:cubicBezTo>
                    <a:pt x="64" y="21"/>
                    <a:pt x="52" y="8"/>
                    <a:pt x="36"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6" name="Oval 481"/>
            <p:cNvSpPr>
              <a:spLocks noChangeArrowheads="1"/>
            </p:cNvSpPr>
            <p:nvPr/>
          </p:nvSpPr>
          <p:spPr bwMode="auto">
            <a:xfrm>
              <a:off x="2740026" y="3332163"/>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7" name="Freeform 482"/>
            <p:cNvSpPr>
              <a:spLocks/>
            </p:cNvSpPr>
            <p:nvPr/>
          </p:nvSpPr>
          <p:spPr bwMode="auto">
            <a:xfrm>
              <a:off x="2609851" y="3333751"/>
              <a:ext cx="271463" cy="269875"/>
            </a:xfrm>
            <a:custGeom>
              <a:avLst/>
              <a:gdLst>
                <a:gd name="T0" fmla="*/ 96 w 192"/>
                <a:gd name="T1" fmla="*/ 191 h 191"/>
                <a:gd name="T2" fmla="*/ 0 w 192"/>
                <a:gd name="T3" fmla="*/ 95 h 191"/>
                <a:gd name="T4" fmla="*/ 80 w 192"/>
                <a:gd name="T5" fmla="*/ 1 h 191"/>
                <a:gd name="T6" fmla="*/ 85 w 192"/>
                <a:gd name="T7" fmla="*/ 4 h 191"/>
                <a:gd name="T8" fmla="*/ 81 w 192"/>
                <a:gd name="T9" fmla="*/ 8 h 191"/>
                <a:gd name="T10" fmla="*/ 8 w 192"/>
                <a:gd name="T11" fmla="*/ 95 h 191"/>
                <a:gd name="T12" fmla="*/ 96 w 192"/>
                <a:gd name="T13" fmla="*/ 183 h 191"/>
                <a:gd name="T14" fmla="*/ 184 w 192"/>
                <a:gd name="T15" fmla="*/ 95 h 191"/>
                <a:gd name="T16" fmla="*/ 111 w 192"/>
                <a:gd name="T17" fmla="*/ 8 h 191"/>
                <a:gd name="T18" fmla="*/ 108 w 192"/>
                <a:gd name="T19" fmla="*/ 4 h 191"/>
                <a:gd name="T20" fmla="*/ 113 w 192"/>
                <a:gd name="T21" fmla="*/ 1 h 191"/>
                <a:gd name="T22" fmla="*/ 192 w 192"/>
                <a:gd name="T23" fmla="*/ 95 h 191"/>
                <a:gd name="T24" fmla="*/ 96 w 192"/>
                <a:gd name="T25"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91">
                  <a:moveTo>
                    <a:pt x="96" y="191"/>
                  </a:moveTo>
                  <a:cubicBezTo>
                    <a:pt x="43" y="191"/>
                    <a:pt x="0" y="148"/>
                    <a:pt x="0" y="95"/>
                  </a:cubicBezTo>
                  <a:cubicBezTo>
                    <a:pt x="0" y="48"/>
                    <a:pt x="34" y="9"/>
                    <a:pt x="80" y="1"/>
                  </a:cubicBezTo>
                  <a:cubicBezTo>
                    <a:pt x="82" y="0"/>
                    <a:pt x="84" y="2"/>
                    <a:pt x="85" y="4"/>
                  </a:cubicBezTo>
                  <a:cubicBezTo>
                    <a:pt x="85" y="6"/>
                    <a:pt x="83" y="8"/>
                    <a:pt x="81" y="8"/>
                  </a:cubicBezTo>
                  <a:cubicBezTo>
                    <a:pt x="39" y="16"/>
                    <a:pt x="8" y="52"/>
                    <a:pt x="8" y="95"/>
                  </a:cubicBezTo>
                  <a:cubicBezTo>
                    <a:pt x="8" y="144"/>
                    <a:pt x="48" y="183"/>
                    <a:pt x="96" y="183"/>
                  </a:cubicBezTo>
                  <a:cubicBezTo>
                    <a:pt x="145" y="183"/>
                    <a:pt x="184" y="144"/>
                    <a:pt x="184" y="95"/>
                  </a:cubicBezTo>
                  <a:cubicBezTo>
                    <a:pt x="184" y="52"/>
                    <a:pt x="154" y="16"/>
                    <a:pt x="111" y="8"/>
                  </a:cubicBezTo>
                  <a:cubicBezTo>
                    <a:pt x="109" y="8"/>
                    <a:pt x="108" y="6"/>
                    <a:pt x="108" y="4"/>
                  </a:cubicBezTo>
                  <a:cubicBezTo>
                    <a:pt x="109" y="2"/>
                    <a:pt x="111" y="0"/>
                    <a:pt x="113" y="1"/>
                  </a:cubicBezTo>
                  <a:cubicBezTo>
                    <a:pt x="159" y="9"/>
                    <a:pt x="192" y="48"/>
                    <a:pt x="192" y="95"/>
                  </a:cubicBezTo>
                  <a:cubicBezTo>
                    <a:pt x="192" y="148"/>
                    <a:pt x="149" y="191"/>
                    <a:pt x="96" y="19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grpSp>
      <p:sp>
        <p:nvSpPr>
          <p:cNvPr id="18"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9"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1355869972"/>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gue 7">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rgbClr val="DF484E"/>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grpSp>
        <p:nvGrpSpPr>
          <p:cNvPr id="14" name="Group 13"/>
          <p:cNvGrpSpPr>
            <a:grpSpLocks noChangeAspect="1"/>
          </p:cNvGrpSpPr>
          <p:nvPr userDrawn="1"/>
        </p:nvGrpSpPr>
        <p:grpSpPr>
          <a:xfrm>
            <a:off x="812800" y="800973"/>
            <a:ext cx="1402085" cy="1400783"/>
            <a:chOff x="4237039" y="5365751"/>
            <a:chExt cx="271463" cy="271462"/>
          </a:xfrm>
          <a:solidFill>
            <a:srgbClr val="00325B"/>
          </a:solidFill>
        </p:grpSpPr>
        <p:sp>
          <p:nvSpPr>
            <p:cNvPr id="15" name="Freeform 696"/>
            <p:cNvSpPr>
              <a:spLocks/>
            </p:cNvSpPr>
            <p:nvPr/>
          </p:nvSpPr>
          <p:spPr bwMode="auto">
            <a:xfrm>
              <a:off x="4386264" y="5557838"/>
              <a:ext cx="53975" cy="34925"/>
            </a:xfrm>
            <a:custGeom>
              <a:avLst/>
              <a:gdLst>
                <a:gd name="T0" fmla="*/ 33 w 38"/>
                <a:gd name="T1" fmla="*/ 24 h 24"/>
                <a:gd name="T2" fmla="*/ 31 w 38"/>
                <a:gd name="T3" fmla="*/ 24 h 24"/>
                <a:gd name="T4" fmla="*/ 2 w 38"/>
                <a:gd name="T5" fmla="*/ 8 h 24"/>
                <a:gd name="T6" fmla="*/ 1 w 38"/>
                <a:gd name="T7" fmla="*/ 3 h 24"/>
                <a:gd name="T8" fmla="*/ 6 w 38"/>
                <a:gd name="T9" fmla="*/ 1 h 24"/>
                <a:gd name="T10" fmla="*/ 35 w 38"/>
                <a:gd name="T11" fmla="*/ 17 h 24"/>
                <a:gd name="T12" fmla="*/ 37 w 38"/>
                <a:gd name="T13" fmla="*/ 22 h 24"/>
                <a:gd name="T14" fmla="*/ 33 w 3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4">
                  <a:moveTo>
                    <a:pt x="33" y="24"/>
                  </a:moveTo>
                  <a:cubicBezTo>
                    <a:pt x="33" y="24"/>
                    <a:pt x="32" y="24"/>
                    <a:pt x="31" y="24"/>
                  </a:cubicBezTo>
                  <a:cubicBezTo>
                    <a:pt x="2" y="8"/>
                    <a:pt x="2" y="8"/>
                    <a:pt x="2" y="8"/>
                  </a:cubicBezTo>
                  <a:cubicBezTo>
                    <a:pt x="0" y="7"/>
                    <a:pt x="0" y="5"/>
                    <a:pt x="1" y="3"/>
                  </a:cubicBezTo>
                  <a:cubicBezTo>
                    <a:pt x="2" y="1"/>
                    <a:pt x="4" y="0"/>
                    <a:pt x="6" y="1"/>
                  </a:cubicBezTo>
                  <a:cubicBezTo>
                    <a:pt x="35" y="17"/>
                    <a:pt x="35" y="17"/>
                    <a:pt x="35" y="17"/>
                  </a:cubicBezTo>
                  <a:cubicBezTo>
                    <a:pt x="37" y="18"/>
                    <a:pt x="38" y="20"/>
                    <a:pt x="37" y="22"/>
                  </a:cubicBezTo>
                  <a:cubicBezTo>
                    <a:pt x="36" y="24"/>
                    <a:pt x="35" y="24"/>
                    <a:pt x="33" y="2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6" name="Freeform 697"/>
            <p:cNvSpPr>
              <a:spLocks/>
            </p:cNvSpPr>
            <p:nvPr/>
          </p:nvSpPr>
          <p:spPr bwMode="auto">
            <a:xfrm>
              <a:off x="4306889" y="5514976"/>
              <a:ext cx="53975" cy="33338"/>
            </a:xfrm>
            <a:custGeom>
              <a:avLst/>
              <a:gdLst>
                <a:gd name="T0" fmla="*/ 33 w 38"/>
                <a:gd name="T1" fmla="*/ 24 h 24"/>
                <a:gd name="T2" fmla="*/ 31 w 38"/>
                <a:gd name="T3" fmla="*/ 24 h 24"/>
                <a:gd name="T4" fmla="*/ 3 w 38"/>
                <a:gd name="T5" fmla="*/ 8 h 24"/>
                <a:gd name="T6" fmla="*/ 1 w 38"/>
                <a:gd name="T7" fmla="*/ 3 h 24"/>
                <a:gd name="T8" fmla="*/ 6 w 38"/>
                <a:gd name="T9" fmla="*/ 1 h 24"/>
                <a:gd name="T10" fmla="*/ 35 w 38"/>
                <a:gd name="T11" fmla="*/ 17 h 24"/>
                <a:gd name="T12" fmla="*/ 37 w 38"/>
                <a:gd name="T13" fmla="*/ 22 h 24"/>
                <a:gd name="T14" fmla="*/ 33 w 3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4">
                  <a:moveTo>
                    <a:pt x="33" y="24"/>
                  </a:moveTo>
                  <a:cubicBezTo>
                    <a:pt x="33" y="24"/>
                    <a:pt x="32" y="24"/>
                    <a:pt x="31" y="24"/>
                  </a:cubicBezTo>
                  <a:cubicBezTo>
                    <a:pt x="3" y="8"/>
                    <a:pt x="3" y="8"/>
                    <a:pt x="3" y="8"/>
                  </a:cubicBezTo>
                  <a:cubicBezTo>
                    <a:pt x="1" y="7"/>
                    <a:pt x="0" y="5"/>
                    <a:pt x="1" y="3"/>
                  </a:cubicBezTo>
                  <a:cubicBezTo>
                    <a:pt x="2" y="1"/>
                    <a:pt x="4" y="0"/>
                    <a:pt x="6" y="1"/>
                  </a:cubicBezTo>
                  <a:cubicBezTo>
                    <a:pt x="35" y="17"/>
                    <a:pt x="35" y="17"/>
                    <a:pt x="35" y="17"/>
                  </a:cubicBezTo>
                  <a:cubicBezTo>
                    <a:pt x="37" y="18"/>
                    <a:pt x="38" y="20"/>
                    <a:pt x="37" y="22"/>
                  </a:cubicBezTo>
                  <a:cubicBezTo>
                    <a:pt x="36" y="24"/>
                    <a:pt x="35" y="24"/>
                    <a:pt x="33" y="2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4" name="Freeform 698"/>
            <p:cNvSpPr>
              <a:spLocks/>
            </p:cNvSpPr>
            <p:nvPr/>
          </p:nvSpPr>
          <p:spPr bwMode="auto">
            <a:xfrm>
              <a:off x="4306889" y="5410201"/>
              <a:ext cx="133350" cy="79375"/>
            </a:xfrm>
            <a:custGeom>
              <a:avLst/>
              <a:gdLst>
                <a:gd name="T0" fmla="*/ 4 w 95"/>
                <a:gd name="T1" fmla="*/ 56 h 56"/>
                <a:gd name="T2" fmla="*/ 1 w 95"/>
                <a:gd name="T3" fmla="*/ 54 h 56"/>
                <a:gd name="T4" fmla="*/ 3 w 95"/>
                <a:gd name="T5" fmla="*/ 48 h 56"/>
                <a:gd name="T6" fmla="*/ 88 w 95"/>
                <a:gd name="T7" fmla="*/ 1 h 56"/>
                <a:gd name="T8" fmla="*/ 94 w 95"/>
                <a:gd name="T9" fmla="*/ 3 h 56"/>
                <a:gd name="T10" fmla="*/ 92 w 95"/>
                <a:gd name="T11" fmla="*/ 8 h 56"/>
                <a:gd name="T12" fmla="*/ 6 w 95"/>
                <a:gd name="T13" fmla="*/ 55 h 56"/>
                <a:gd name="T14" fmla="*/ 4 w 95"/>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6">
                  <a:moveTo>
                    <a:pt x="4" y="56"/>
                  </a:moveTo>
                  <a:cubicBezTo>
                    <a:pt x="3" y="56"/>
                    <a:pt x="2" y="55"/>
                    <a:pt x="1" y="54"/>
                  </a:cubicBezTo>
                  <a:cubicBezTo>
                    <a:pt x="0" y="52"/>
                    <a:pt x="1" y="49"/>
                    <a:pt x="3" y="48"/>
                  </a:cubicBezTo>
                  <a:cubicBezTo>
                    <a:pt x="88" y="1"/>
                    <a:pt x="88" y="1"/>
                    <a:pt x="88" y="1"/>
                  </a:cubicBezTo>
                  <a:cubicBezTo>
                    <a:pt x="90" y="0"/>
                    <a:pt x="93" y="1"/>
                    <a:pt x="94" y="3"/>
                  </a:cubicBezTo>
                  <a:cubicBezTo>
                    <a:pt x="95" y="5"/>
                    <a:pt x="94" y="7"/>
                    <a:pt x="92" y="8"/>
                  </a:cubicBezTo>
                  <a:cubicBezTo>
                    <a:pt x="6" y="55"/>
                    <a:pt x="6" y="55"/>
                    <a:pt x="6" y="55"/>
                  </a:cubicBezTo>
                  <a:cubicBezTo>
                    <a:pt x="6" y="56"/>
                    <a:pt x="5" y="56"/>
                    <a:pt x="4" y="5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5" name="Freeform 699"/>
            <p:cNvSpPr>
              <a:spLocks noEditPoints="1"/>
            </p:cNvSpPr>
            <p:nvPr/>
          </p:nvSpPr>
          <p:spPr bwMode="auto">
            <a:xfrm>
              <a:off x="4237039" y="5462588"/>
              <a:ext cx="80963" cy="80963"/>
            </a:xfrm>
            <a:custGeom>
              <a:avLst/>
              <a:gdLst>
                <a:gd name="T0" fmla="*/ 29 w 57"/>
                <a:gd name="T1" fmla="*/ 57 h 57"/>
                <a:gd name="T2" fmla="*/ 0 w 57"/>
                <a:gd name="T3" fmla="*/ 28 h 57"/>
                <a:gd name="T4" fmla="*/ 29 w 57"/>
                <a:gd name="T5" fmla="*/ 0 h 57"/>
                <a:gd name="T6" fmla="*/ 57 w 57"/>
                <a:gd name="T7" fmla="*/ 28 h 57"/>
                <a:gd name="T8" fmla="*/ 29 w 57"/>
                <a:gd name="T9" fmla="*/ 57 h 57"/>
                <a:gd name="T10" fmla="*/ 29 w 57"/>
                <a:gd name="T11" fmla="*/ 8 h 57"/>
                <a:gd name="T12" fmla="*/ 8 w 57"/>
                <a:gd name="T13" fmla="*/ 28 h 57"/>
                <a:gd name="T14" fmla="*/ 29 w 57"/>
                <a:gd name="T15" fmla="*/ 49 h 57"/>
                <a:gd name="T16" fmla="*/ 49 w 57"/>
                <a:gd name="T17" fmla="*/ 28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8"/>
                  </a:cubicBezTo>
                  <a:cubicBezTo>
                    <a:pt x="0" y="12"/>
                    <a:pt x="13" y="0"/>
                    <a:pt x="29" y="0"/>
                  </a:cubicBezTo>
                  <a:cubicBezTo>
                    <a:pt x="45" y="0"/>
                    <a:pt x="57" y="12"/>
                    <a:pt x="57" y="28"/>
                  </a:cubicBezTo>
                  <a:cubicBezTo>
                    <a:pt x="57" y="44"/>
                    <a:pt x="45" y="57"/>
                    <a:pt x="29" y="57"/>
                  </a:cubicBezTo>
                  <a:close/>
                  <a:moveTo>
                    <a:pt x="29" y="8"/>
                  </a:moveTo>
                  <a:cubicBezTo>
                    <a:pt x="18" y="8"/>
                    <a:pt x="8" y="17"/>
                    <a:pt x="8" y="28"/>
                  </a:cubicBezTo>
                  <a:cubicBezTo>
                    <a:pt x="8" y="39"/>
                    <a:pt x="18" y="49"/>
                    <a:pt x="29" y="49"/>
                  </a:cubicBezTo>
                  <a:cubicBezTo>
                    <a:pt x="40" y="49"/>
                    <a:pt x="49" y="39"/>
                    <a:pt x="49" y="28"/>
                  </a:cubicBezTo>
                  <a:cubicBezTo>
                    <a:pt x="49" y="17"/>
                    <a:pt x="40" y="8"/>
                    <a:pt x="29"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6" name="Freeform 700"/>
            <p:cNvSpPr>
              <a:spLocks noEditPoints="1"/>
            </p:cNvSpPr>
            <p:nvPr/>
          </p:nvSpPr>
          <p:spPr bwMode="auto">
            <a:xfrm>
              <a:off x="4427539" y="5365751"/>
              <a:ext cx="80963" cy="80963"/>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8 h 57"/>
                <a:gd name="T12" fmla="*/ 8 w 57"/>
                <a:gd name="T13" fmla="*/ 29 h 57"/>
                <a:gd name="T14" fmla="*/ 29 w 57"/>
                <a:gd name="T15" fmla="*/ 49 h 57"/>
                <a:gd name="T16" fmla="*/ 49 w 57"/>
                <a:gd name="T17" fmla="*/ 29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8"/>
                  </a:moveTo>
                  <a:cubicBezTo>
                    <a:pt x="17" y="8"/>
                    <a:pt x="8" y="17"/>
                    <a:pt x="8" y="29"/>
                  </a:cubicBezTo>
                  <a:cubicBezTo>
                    <a:pt x="8" y="40"/>
                    <a:pt x="17" y="49"/>
                    <a:pt x="29" y="49"/>
                  </a:cubicBezTo>
                  <a:cubicBezTo>
                    <a:pt x="40" y="49"/>
                    <a:pt x="49" y="40"/>
                    <a:pt x="49" y="29"/>
                  </a:cubicBezTo>
                  <a:cubicBezTo>
                    <a:pt x="49" y="17"/>
                    <a:pt x="40" y="8"/>
                    <a:pt x="29"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7" name="Freeform 701"/>
            <p:cNvSpPr>
              <a:spLocks noEditPoints="1"/>
            </p:cNvSpPr>
            <p:nvPr/>
          </p:nvSpPr>
          <p:spPr bwMode="auto">
            <a:xfrm>
              <a:off x="4427539" y="5557838"/>
              <a:ext cx="80963" cy="79375"/>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8 h 57"/>
                <a:gd name="T12" fmla="*/ 8 w 57"/>
                <a:gd name="T13" fmla="*/ 29 h 57"/>
                <a:gd name="T14" fmla="*/ 29 w 57"/>
                <a:gd name="T15" fmla="*/ 49 h 57"/>
                <a:gd name="T16" fmla="*/ 49 w 57"/>
                <a:gd name="T17" fmla="*/ 29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8"/>
                  </a:moveTo>
                  <a:cubicBezTo>
                    <a:pt x="17" y="8"/>
                    <a:pt x="8" y="17"/>
                    <a:pt x="8" y="29"/>
                  </a:cubicBezTo>
                  <a:cubicBezTo>
                    <a:pt x="8" y="40"/>
                    <a:pt x="17" y="49"/>
                    <a:pt x="29" y="49"/>
                  </a:cubicBezTo>
                  <a:cubicBezTo>
                    <a:pt x="40" y="49"/>
                    <a:pt x="49" y="40"/>
                    <a:pt x="49" y="29"/>
                  </a:cubicBezTo>
                  <a:cubicBezTo>
                    <a:pt x="49" y="17"/>
                    <a:pt x="40" y="8"/>
                    <a:pt x="29"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30" name="Oval 702"/>
            <p:cNvSpPr>
              <a:spLocks noChangeArrowheads="1"/>
            </p:cNvSpPr>
            <p:nvPr/>
          </p:nvSpPr>
          <p:spPr bwMode="auto">
            <a:xfrm>
              <a:off x="4367214" y="5546726"/>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7"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8"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2395397166"/>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Image with Caption 1">
    <p:spTree>
      <p:nvGrpSpPr>
        <p:cNvPr id="1" name=""/>
        <p:cNvGrpSpPr/>
        <p:nvPr/>
      </p:nvGrpSpPr>
      <p:grpSpPr>
        <a:xfrm>
          <a:off x="0" y="0"/>
          <a:ext cx="0" cy="0"/>
          <a:chOff x="0" y="0"/>
          <a:chExt cx="0" cy="0"/>
        </a:xfrm>
      </p:grpSpPr>
      <p:sp>
        <p:nvSpPr>
          <p:cNvPr id="5" name="Rectangle 4"/>
          <p:cNvSpPr/>
          <p:nvPr userDrawn="1"/>
        </p:nvSpPr>
        <p:spPr bwMode="white">
          <a:xfrm>
            <a:off x="4971032" y="5"/>
            <a:ext cx="7220969" cy="6858000"/>
          </a:xfrm>
          <a:prstGeom prst="rect">
            <a:avLst/>
          </a:prstGeom>
          <a:solidFill>
            <a:schemeClr val="accent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grpSp>
        <p:nvGrpSpPr>
          <p:cNvPr id="8" name="Group 7"/>
          <p:cNvGrpSpPr>
            <a:grpSpLocks noChangeAspect="1"/>
          </p:cNvGrpSpPr>
          <p:nvPr userDrawn="1"/>
        </p:nvGrpSpPr>
        <p:grpSpPr>
          <a:xfrm>
            <a:off x="10765698" y="5870431"/>
            <a:ext cx="981805" cy="609036"/>
            <a:chOff x="5635526" y="4775329"/>
            <a:chExt cx="3657600" cy="2270991"/>
          </a:xfrm>
          <a:solidFill>
            <a:srgbClr val="16376A"/>
          </a:solidFill>
        </p:grpSpPr>
        <p:sp>
          <p:nvSpPr>
            <p:cNvPr id="12" name="Freeform 5"/>
            <p:cNvSpPr>
              <a:spLocks/>
            </p:cNvSpPr>
            <p:nvPr/>
          </p:nvSpPr>
          <p:spPr bwMode="auto">
            <a:xfrm>
              <a:off x="5635526" y="4775329"/>
              <a:ext cx="3657600" cy="2270991"/>
            </a:xfrm>
            <a:custGeom>
              <a:avLst/>
              <a:gdLst>
                <a:gd name="T0" fmla="*/ 751 w 954"/>
                <a:gd name="T1" fmla="*/ 592 h 592"/>
                <a:gd name="T2" fmla="*/ 556 w 954"/>
                <a:gd name="T3" fmla="*/ 592 h 592"/>
                <a:gd name="T4" fmla="*/ 537 w 954"/>
                <a:gd name="T5" fmla="*/ 572 h 592"/>
                <a:gd name="T6" fmla="*/ 556 w 954"/>
                <a:gd name="T7" fmla="*/ 553 h 592"/>
                <a:gd name="T8" fmla="*/ 751 w 954"/>
                <a:gd name="T9" fmla="*/ 553 h 592"/>
                <a:gd name="T10" fmla="*/ 914 w 954"/>
                <a:gd name="T11" fmla="*/ 390 h 592"/>
                <a:gd name="T12" fmla="*/ 751 w 954"/>
                <a:gd name="T13" fmla="*/ 227 h 592"/>
                <a:gd name="T14" fmla="*/ 713 w 954"/>
                <a:gd name="T15" fmla="*/ 231 h 592"/>
                <a:gd name="T16" fmla="*/ 690 w 954"/>
                <a:gd name="T17" fmla="*/ 218 h 592"/>
                <a:gd name="T18" fmla="*/ 447 w 954"/>
                <a:gd name="T19" fmla="*/ 40 h 592"/>
                <a:gd name="T20" fmla="*/ 191 w 954"/>
                <a:gd name="T21" fmla="*/ 296 h 592"/>
                <a:gd name="T22" fmla="*/ 194 w 954"/>
                <a:gd name="T23" fmla="*/ 331 h 592"/>
                <a:gd name="T24" fmla="*/ 187 w 954"/>
                <a:gd name="T25" fmla="*/ 348 h 592"/>
                <a:gd name="T26" fmla="*/ 169 w 954"/>
                <a:gd name="T27" fmla="*/ 353 h 592"/>
                <a:gd name="T28" fmla="*/ 142 w 954"/>
                <a:gd name="T29" fmla="*/ 348 h 592"/>
                <a:gd name="T30" fmla="*/ 40 w 954"/>
                <a:gd name="T31" fmla="*/ 451 h 592"/>
                <a:gd name="T32" fmla="*/ 142 w 954"/>
                <a:gd name="T33" fmla="*/ 553 h 592"/>
                <a:gd name="T34" fmla="*/ 398 w 954"/>
                <a:gd name="T35" fmla="*/ 553 h 592"/>
                <a:gd name="T36" fmla="*/ 417 w 954"/>
                <a:gd name="T37" fmla="*/ 572 h 592"/>
                <a:gd name="T38" fmla="*/ 398 w 954"/>
                <a:gd name="T39" fmla="*/ 592 h 592"/>
                <a:gd name="T40" fmla="*/ 142 w 954"/>
                <a:gd name="T41" fmla="*/ 592 h 592"/>
                <a:gd name="T42" fmla="*/ 0 w 954"/>
                <a:gd name="T43" fmla="*/ 451 h 592"/>
                <a:gd name="T44" fmla="*/ 142 w 954"/>
                <a:gd name="T45" fmla="*/ 309 h 592"/>
                <a:gd name="T46" fmla="*/ 152 w 954"/>
                <a:gd name="T47" fmla="*/ 309 h 592"/>
                <a:gd name="T48" fmla="*/ 151 w 954"/>
                <a:gd name="T49" fmla="*/ 296 h 592"/>
                <a:gd name="T50" fmla="*/ 447 w 954"/>
                <a:gd name="T51" fmla="*/ 0 h 592"/>
                <a:gd name="T52" fmla="*/ 722 w 954"/>
                <a:gd name="T53" fmla="*/ 189 h 592"/>
                <a:gd name="T54" fmla="*/ 751 w 954"/>
                <a:gd name="T55" fmla="*/ 187 h 592"/>
                <a:gd name="T56" fmla="*/ 954 w 954"/>
                <a:gd name="T57" fmla="*/ 390 h 592"/>
                <a:gd name="T58" fmla="*/ 751 w 954"/>
                <a:gd name="T5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4" h="592">
                  <a:moveTo>
                    <a:pt x="751" y="592"/>
                  </a:moveTo>
                  <a:cubicBezTo>
                    <a:pt x="556" y="592"/>
                    <a:pt x="556" y="592"/>
                    <a:pt x="556" y="592"/>
                  </a:cubicBezTo>
                  <a:cubicBezTo>
                    <a:pt x="546" y="592"/>
                    <a:pt x="537" y="583"/>
                    <a:pt x="537" y="572"/>
                  </a:cubicBezTo>
                  <a:cubicBezTo>
                    <a:pt x="537" y="561"/>
                    <a:pt x="546" y="553"/>
                    <a:pt x="556" y="553"/>
                  </a:cubicBezTo>
                  <a:cubicBezTo>
                    <a:pt x="751" y="553"/>
                    <a:pt x="751" y="553"/>
                    <a:pt x="751" y="553"/>
                  </a:cubicBezTo>
                  <a:cubicBezTo>
                    <a:pt x="841" y="553"/>
                    <a:pt x="914" y="479"/>
                    <a:pt x="914" y="390"/>
                  </a:cubicBezTo>
                  <a:cubicBezTo>
                    <a:pt x="914" y="300"/>
                    <a:pt x="841" y="227"/>
                    <a:pt x="751" y="227"/>
                  </a:cubicBezTo>
                  <a:cubicBezTo>
                    <a:pt x="739" y="227"/>
                    <a:pt x="726" y="228"/>
                    <a:pt x="713" y="231"/>
                  </a:cubicBezTo>
                  <a:cubicBezTo>
                    <a:pt x="703" y="234"/>
                    <a:pt x="693" y="228"/>
                    <a:pt x="690" y="218"/>
                  </a:cubicBezTo>
                  <a:cubicBezTo>
                    <a:pt x="656" y="111"/>
                    <a:pt x="558" y="40"/>
                    <a:pt x="447" y="40"/>
                  </a:cubicBezTo>
                  <a:cubicBezTo>
                    <a:pt x="306" y="40"/>
                    <a:pt x="191" y="155"/>
                    <a:pt x="191" y="296"/>
                  </a:cubicBezTo>
                  <a:cubicBezTo>
                    <a:pt x="191" y="306"/>
                    <a:pt x="192" y="317"/>
                    <a:pt x="194" y="331"/>
                  </a:cubicBezTo>
                  <a:cubicBezTo>
                    <a:pt x="195" y="337"/>
                    <a:pt x="192" y="344"/>
                    <a:pt x="187" y="348"/>
                  </a:cubicBezTo>
                  <a:cubicBezTo>
                    <a:pt x="182" y="353"/>
                    <a:pt x="175" y="354"/>
                    <a:pt x="169" y="353"/>
                  </a:cubicBezTo>
                  <a:cubicBezTo>
                    <a:pt x="159" y="350"/>
                    <a:pt x="150" y="348"/>
                    <a:pt x="142" y="348"/>
                  </a:cubicBezTo>
                  <a:cubicBezTo>
                    <a:pt x="86" y="348"/>
                    <a:pt x="40" y="394"/>
                    <a:pt x="40" y="451"/>
                  </a:cubicBezTo>
                  <a:cubicBezTo>
                    <a:pt x="40" y="507"/>
                    <a:pt x="86" y="553"/>
                    <a:pt x="142" y="553"/>
                  </a:cubicBezTo>
                  <a:cubicBezTo>
                    <a:pt x="398" y="553"/>
                    <a:pt x="398" y="553"/>
                    <a:pt x="398" y="553"/>
                  </a:cubicBezTo>
                  <a:cubicBezTo>
                    <a:pt x="408" y="553"/>
                    <a:pt x="417" y="561"/>
                    <a:pt x="417" y="572"/>
                  </a:cubicBezTo>
                  <a:cubicBezTo>
                    <a:pt x="417" y="583"/>
                    <a:pt x="408" y="592"/>
                    <a:pt x="398" y="592"/>
                  </a:cubicBezTo>
                  <a:cubicBezTo>
                    <a:pt x="142" y="592"/>
                    <a:pt x="142" y="592"/>
                    <a:pt x="142" y="592"/>
                  </a:cubicBezTo>
                  <a:cubicBezTo>
                    <a:pt x="64" y="592"/>
                    <a:pt x="0" y="529"/>
                    <a:pt x="0" y="451"/>
                  </a:cubicBezTo>
                  <a:cubicBezTo>
                    <a:pt x="0" y="372"/>
                    <a:pt x="64" y="309"/>
                    <a:pt x="142" y="309"/>
                  </a:cubicBezTo>
                  <a:cubicBezTo>
                    <a:pt x="145" y="309"/>
                    <a:pt x="148" y="309"/>
                    <a:pt x="152" y="309"/>
                  </a:cubicBezTo>
                  <a:cubicBezTo>
                    <a:pt x="152" y="305"/>
                    <a:pt x="151" y="300"/>
                    <a:pt x="151" y="296"/>
                  </a:cubicBezTo>
                  <a:cubicBezTo>
                    <a:pt x="151" y="133"/>
                    <a:pt x="284" y="0"/>
                    <a:pt x="447" y="0"/>
                  </a:cubicBezTo>
                  <a:cubicBezTo>
                    <a:pt x="569" y="0"/>
                    <a:pt x="678" y="75"/>
                    <a:pt x="722" y="189"/>
                  </a:cubicBezTo>
                  <a:cubicBezTo>
                    <a:pt x="732" y="188"/>
                    <a:pt x="742" y="187"/>
                    <a:pt x="751" y="187"/>
                  </a:cubicBezTo>
                  <a:cubicBezTo>
                    <a:pt x="863" y="187"/>
                    <a:pt x="954" y="278"/>
                    <a:pt x="954" y="390"/>
                  </a:cubicBezTo>
                  <a:cubicBezTo>
                    <a:pt x="954" y="501"/>
                    <a:pt x="863" y="592"/>
                    <a:pt x="751" y="5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Lato Light"/>
                <a:ea typeface="PMingLiU" pitchFamily="18" charset="-120"/>
                <a:cs typeface="Lato Light"/>
              </a:endParaRPr>
            </a:p>
          </p:txBody>
        </p:sp>
        <p:sp>
          <p:nvSpPr>
            <p:cNvPr id="13" name="Oval 6"/>
            <p:cNvSpPr>
              <a:spLocks noChangeArrowheads="1"/>
            </p:cNvSpPr>
            <p:nvPr/>
          </p:nvSpPr>
          <p:spPr bwMode="auto">
            <a:xfrm>
              <a:off x="7387549" y="6896806"/>
              <a:ext cx="153555" cy="149514"/>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Lato Light"/>
                <a:ea typeface="PMingLiU" pitchFamily="18" charset="-120"/>
                <a:cs typeface="Lato Light"/>
              </a:endParaRPr>
            </a:p>
          </p:txBody>
        </p:sp>
      </p:grpSp>
    </p:spTree>
    <p:extLst>
      <p:ext uri="{BB962C8B-B14F-4D97-AF65-F5344CB8AC3E}">
        <p14:creationId xmlns:p14="http://schemas.microsoft.com/office/powerpoint/2010/main" val="1004125122"/>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Image with Caption 2">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tx2"/>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0" name="Group 9"/>
          <p:cNvGrpSpPr>
            <a:grpSpLocks noChangeAspect="1"/>
          </p:cNvGrpSpPr>
          <p:nvPr userDrawn="1"/>
        </p:nvGrpSpPr>
        <p:grpSpPr>
          <a:xfrm>
            <a:off x="11178349" y="5724263"/>
            <a:ext cx="569151" cy="755205"/>
            <a:chOff x="6270626" y="5773738"/>
            <a:chExt cx="203201" cy="269876"/>
          </a:xfrm>
          <a:solidFill>
            <a:srgbClr val="00B9F2"/>
          </a:solidFill>
        </p:grpSpPr>
        <p:sp>
          <p:nvSpPr>
            <p:cNvPr id="11" name="Freeform 764"/>
            <p:cNvSpPr>
              <a:spLocks/>
            </p:cNvSpPr>
            <p:nvPr/>
          </p:nvSpPr>
          <p:spPr bwMode="auto">
            <a:xfrm>
              <a:off x="6270626" y="5864226"/>
              <a:ext cx="203200" cy="179388"/>
            </a:xfrm>
            <a:custGeom>
              <a:avLst/>
              <a:gdLst>
                <a:gd name="T0" fmla="*/ 140 w 144"/>
                <a:gd name="T1" fmla="*/ 128 h 128"/>
                <a:gd name="T2" fmla="*/ 4 w 144"/>
                <a:gd name="T3" fmla="*/ 128 h 128"/>
                <a:gd name="T4" fmla="*/ 0 w 144"/>
                <a:gd name="T5" fmla="*/ 124 h 128"/>
                <a:gd name="T6" fmla="*/ 0 w 144"/>
                <a:gd name="T7" fmla="*/ 4 h 128"/>
                <a:gd name="T8" fmla="*/ 4 w 144"/>
                <a:gd name="T9" fmla="*/ 0 h 128"/>
                <a:gd name="T10" fmla="*/ 140 w 144"/>
                <a:gd name="T11" fmla="*/ 0 h 128"/>
                <a:gd name="T12" fmla="*/ 144 w 144"/>
                <a:gd name="T13" fmla="*/ 4 h 128"/>
                <a:gd name="T14" fmla="*/ 144 w 144"/>
                <a:gd name="T15" fmla="*/ 48 h 128"/>
                <a:gd name="T16" fmla="*/ 140 w 144"/>
                <a:gd name="T17" fmla="*/ 52 h 128"/>
                <a:gd name="T18" fmla="*/ 136 w 144"/>
                <a:gd name="T19" fmla="*/ 48 h 128"/>
                <a:gd name="T20" fmla="*/ 136 w 144"/>
                <a:gd name="T21" fmla="*/ 8 h 128"/>
                <a:gd name="T22" fmla="*/ 8 w 144"/>
                <a:gd name="T23" fmla="*/ 8 h 128"/>
                <a:gd name="T24" fmla="*/ 8 w 144"/>
                <a:gd name="T25" fmla="*/ 120 h 128"/>
                <a:gd name="T26" fmla="*/ 136 w 144"/>
                <a:gd name="T27" fmla="*/ 120 h 128"/>
                <a:gd name="T28" fmla="*/ 136 w 144"/>
                <a:gd name="T29" fmla="*/ 80 h 128"/>
                <a:gd name="T30" fmla="*/ 140 w 144"/>
                <a:gd name="T31" fmla="*/ 76 h 128"/>
                <a:gd name="T32" fmla="*/ 144 w 144"/>
                <a:gd name="T33" fmla="*/ 80 h 128"/>
                <a:gd name="T34" fmla="*/ 144 w 144"/>
                <a:gd name="T35" fmla="*/ 124 h 128"/>
                <a:gd name="T36" fmla="*/ 140 w 144"/>
                <a:gd name="T3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128">
                  <a:moveTo>
                    <a:pt x="140" y="128"/>
                  </a:moveTo>
                  <a:cubicBezTo>
                    <a:pt x="4" y="128"/>
                    <a:pt x="4" y="128"/>
                    <a:pt x="4" y="128"/>
                  </a:cubicBezTo>
                  <a:cubicBezTo>
                    <a:pt x="2" y="128"/>
                    <a:pt x="0" y="126"/>
                    <a:pt x="0" y="124"/>
                  </a:cubicBezTo>
                  <a:cubicBezTo>
                    <a:pt x="0" y="4"/>
                    <a:pt x="0" y="4"/>
                    <a:pt x="0" y="4"/>
                  </a:cubicBezTo>
                  <a:cubicBezTo>
                    <a:pt x="0" y="2"/>
                    <a:pt x="2" y="0"/>
                    <a:pt x="4" y="0"/>
                  </a:cubicBezTo>
                  <a:cubicBezTo>
                    <a:pt x="140" y="0"/>
                    <a:pt x="140" y="0"/>
                    <a:pt x="140" y="0"/>
                  </a:cubicBezTo>
                  <a:cubicBezTo>
                    <a:pt x="143" y="0"/>
                    <a:pt x="144" y="2"/>
                    <a:pt x="144" y="4"/>
                  </a:cubicBezTo>
                  <a:cubicBezTo>
                    <a:pt x="144" y="48"/>
                    <a:pt x="144" y="48"/>
                    <a:pt x="144" y="48"/>
                  </a:cubicBezTo>
                  <a:cubicBezTo>
                    <a:pt x="144" y="50"/>
                    <a:pt x="143" y="52"/>
                    <a:pt x="140" y="52"/>
                  </a:cubicBezTo>
                  <a:cubicBezTo>
                    <a:pt x="138" y="52"/>
                    <a:pt x="136" y="50"/>
                    <a:pt x="136" y="48"/>
                  </a:cubicBezTo>
                  <a:cubicBezTo>
                    <a:pt x="136" y="8"/>
                    <a:pt x="136" y="8"/>
                    <a:pt x="136" y="8"/>
                  </a:cubicBezTo>
                  <a:cubicBezTo>
                    <a:pt x="8" y="8"/>
                    <a:pt x="8" y="8"/>
                    <a:pt x="8" y="8"/>
                  </a:cubicBezTo>
                  <a:cubicBezTo>
                    <a:pt x="8" y="120"/>
                    <a:pt x="8" y="120"/>
                    <a:pt x="8" y="120"/>
                  </a:cubicBezTo>
                  <a:cubicBezTo>
                    <a:pt x="136" y="120"/>
                    <a:pt x="136" y="120"/>
                    <a:pt x="136" y="120"/>
                  </a:cubicBezTo>
                  <a:cubicBezTo>
                    <a:pt x="136" y="80"/>
                    <a:pt x="136" y="80"/>
                    <a:pt x="136" y="80"/>
                  </a:cubicBezTo>
                  <a:cubicBezTo>
                    <a:pt x="136" y="78"/>
                    <a:pt x="138" y="76"/>
                    <a:pt x="140" y="76"/>
                  </a:cubicBezTo>
                  <a:cubicBezTo>
                    <a:pt x="143" y="76"/>
                    <a:pt x="144" y="78"/>
                    <a:pt x="144" y="80"/>
                  </a:cubicBezTo>
                  <a:cubicBezTo>
                    <a:pt x="144" y="124"/>
                    <a:pt x="144" y="124"/>
                    <a:pt x="144" y="124"/>
                  </a:cubicBezTo>
                  <a:cubicBezTo>
                    <a:pt x="144" y="126"/>
                    <a:pt x="143" y="128"/>
                    <a:pt x="140" y="1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2" name="Freeform 765"/>
            <p:cNvSpPr>
              <a:spLocks/>
            </p:cNvSpPr>
            <p:nvPr/>
          </p:nvSpPr>
          <p:spPr bwMode="auto">
            <a:xfrm>
              <a:off x="6310314" y="5773738"/>
              <a:ext cx="123825" cy="101600"/>
            </a:xfrm>
            <a:custGeom>
              <a:avLst/>
              <a:gdLst>
                <a:gd name="T0" fmla="*/ 84 w 88"/>
                <a:gd name="T1" fmla="*/ 72 h 72"/>
                <a:gd name="T2" fmla="*/ 80 w 88"/>
                <a:gd name="T3" fmla="*/ 68 h 72"/>
                <a:gd name="T4" fmla="*/ 80 w 88"/>
                <a:gd name="T5" fmla="*/ 47 h 72"/>
                <a:gd name="T6" fmla="*/ 44 w 88"/>
                <a:gd name="T7" fmla="*/ 8 h 72"/>
                <a:gd name="T8" fmla="*/ 8 w 88"/>
                <a:gd name="T9" fmla="*/ 47 h 72"/>
                <a:gd name="T10" fmla="*/ 8 w 88"/>
                <a:gd name="T11" fmla="*/ 68 h 72"/>
                <a:gd name="T12" fmla="*/ 4 w 88"/>
                <a:gd name="T13" fmla="*/ 72 h 72"/>
                <a:gd name="T14" fmla="*/ 0 w 88"/>
                <a:gd name="T15" fmla="*/ 68 h 72"/>
                <a:gd name="T16" fmla="*/ 0 w 88"/>
                <a:gd name="T17" fmla="*/ 47 h 72"/>
                <a:gd name="T18" fmla="*/ 44 w 88"/>
                <a:gd name="T19" fmla="*/ 0 h 72"/>
                <a:gd name="T20" fmla="*/ 88 w 88"/>
                <a:gd name="T21" fmla="*/ 47 h 72"/>
                <a:gd name="T22" fmla="*/ 88 w 88"/>
                <a:gd name="T23" fmla="*/ 68 h 72"/>
                <a:gd name="T24" fmla="*/ 84 w 88"/>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2">
                  <a:moveTo>
                    <a:pt x="84" y="72"/>
                  </a:moveTo>
                  <a:cubicBezTo>
                    <a:pt x="82" y="72"/>
                    <a:pt x="80" y="70"/>
                    <a:pt x="80" y="68"/>
                  </a:cubicBezTo>
                  <a:cubicBezTo>
                    <a:pt x="80" y="47"/>
                    <a:pt x="80" y="47"/>
                    <a:pt x="80" y="47"/>
                  </a:cubicBezTo>
                  <a:cubicBezTo>
                    <a:pt x="80" y="26"/>
                    <a:pt x="64" y="8"/>
                    <a:pt x="44" y="8"/>
                  </a:cubicBezTo>
                  <a:cubicBezTo>
                    <a:pt x="24" y="8"/>
                    <a:pt x="8" y="26"/>
                    <a:pt x="8" y="47"/>
                  </a:cubicBezTo>
                  <a:cubicBezTo>
                    <a:pt x="8" y="68"/>
                    <a:pt x="8" y="68"/>
                    <a:pt x="8" y="68"/>
                  </a:cubicBezTo>
                  <a:cubicBezTo>
                    <a:pt x="8" y="70"/>
                    <a:pt x="6" y="72"/>
                    <a:pt x="4" y="72"/>
                  </a:cubicBezTo>
                  <a:cubicBezTo>
                    <a:pt x="2" y="72"/>
                    <a:pt x="0" y="70"/>
                    <a:pt x="0" y="68"/>
                  </a:cubicBezTo>
                  <a:cubicBezTo>
                    <a:pt x="0" y="47"/>
                    <a:pt x="0" y="47"/>
                    <a:pt x="0" y="47"/>
                  </a:cubicBezTo>
                  <a:cubicBezTo>
                    <a:pt x="0" y="21"/>
                    <a:pt x="20" y="0"/>
                    <a:pt x="44" y="0"/>
                  </a:cubicBezTo>
                  <a:cubicBezTo>
                    <a:pt x="68" y="0"/>
                    <a:pt x="88" y="21"/>
                    <a:pt x="88" y="47"/>
                  </a:cubicBezTo>
                  <a:cubicBezTo>
                    <a:pt x="88" y="68"/>
                    <a:pt x="88" y="68"/>
                    <a:pt x="88" y="68"/>
                  </a:cubicBezTo>
                  <a:cubicBezTo>
                    <a:pt x="88" y="70"/>
                    <a:pt x="86" y="72"/>
                    <a:pt x="84" y="7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3" name="Freeform 766"/>
            <p:cNvSpPr>
              <a:spLocks/>
            </p:cNvSpPr>
            <p:nvPr/>
          </p:nvSpPr>
          <p:spPr bwMode="auto">
            <a:xfrm>
              <a:off x="6367464" y="5913438"/>
              <a:ext cx="11113" cy="80963"/>
            </a:xfrm>
            <a:custGeom>
              <a:avLst/>
              <a:gdLst>
                <a:gd name="T0" fmla="*/ 4 w 8"/>
                <a:gd name="T1" fmla="*/ 58 h 58"/>
                <a:gd name="T2" fmla="*/ 0 w 8"/>
                <a:gd name="T3" fmla="*/ 54 h 58"/>
                <a:gd name="T4" fmla="*/ 0 w 8"/>
                <a:gd name="T5" fmla="*/ 4 h 58"/>
                <a:gd name="T6" fmla="*/ 4 w 8"/>
                <a:gd name="T7" fmla="*/ 0 h 58"/>
                <a:gd name="T8" fmla="*/ 8 w 8"/>
                <a:gd name="T9" fmla="*/ 4 h 58"/>
                <a:gd name="T10" fmla="*/ 8 w 8"/>
                <a:gd name="T11" fmla="*/ 54 h 58"/>
                <a:gd name="T12" fmla="*/ 4 w 8"/>
                <a:gd name="T13" fmla="*/ 58 h 58"/>
              </a:gdLst>
              <a:ahLst/>
              <a:cxnLst>
                <a:cxn ang="0">
                  <a:pos x="T0" y="T1"/>
                </a:cxn>
                <a:cxn ang="0">
                  <a:pos x="T2" y="T3"/>
                </a:cxn>
                <a:cxn ang="0">
                  <a:pos x="T4" y="T5"/>
                </a:cxn>
                <a:cxn ang="0">
                  <a:pos x="T6" y="T7"/>
                </a:cxn>
                <a:cxn ang="0">
                  <a:pos x="T8" y="T9"/>
                </a:cxn>
                <a:cxn ang="0">
                  <a:pos x="T10" y="T11"/>
                </a:cxn>
                <a:cxn ang="0">
                  <a:pos x="T12" y="T13"/>
                </a:cxn>
              </a:cxnLst>
              <a:rect l="0" t="0" r="r" b="b"/>
              <a:pathLst>
                <a:path w="8" h="58">
                  <a:moveTo>
                    <a:pt x="4" y="58"/>
                  </a:moveTo>
                  <a:cubicBezTo>
                    <a:pt x="2" y="58"/>
                    <a:pt x="0" y="56"/>
                    <a:pt x="0" y="54"/>
                  </a:cubicBezTo>
                  <a:cubicBezTo>
                    <a:pt x="0" y="4"/>
                    <a:pt x="0" y="4"/>
                    <a:pt x="0" y="4"/>
                  </a:cubicBezTo>
                  <a:cubicBezTo>
                    <a:pt x="0" y="2"/>
                    <a:pt x="2" y="0"/>
                    <a:pt x="4" y="0"/>
                  </a:cubicBezTo>
                  <a:cubicBezTo>
                    <a:pt x="7" y="0"/>
                    <a:pt x="8" y="2"/>
                    <a:pt x="8" y="4"/>
                  </a:cubicBezTo>
                  <a:cubicBezTo>
                    <a:pt x="8" y="54"/>
                    <a:pt x="8" y="54"/>
                    <a:pt x="8" y="54"/>
                  </a:cubicBezTo>
                  <a:cubicBezTo>
                    <a:pt x="8" y="56"/>
                    <a:pt x="7" y="58"/>
                    <a:pt x="4" y="5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4" name="Oval 767"/>
            <p:cNvSpPr>
              <a:spLocks noChangeArrowheads="1"/>
            </p:cNvSpPr>
            <p:nvPr/>
          </p:nvSpPr>
          <p:spPr bwMode="auto">
            <a:xfrm>
              <a:off x="6462714" y="5948363"/>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5"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
        <p:nvSpPr>
          <p:cNvPr id="16" name="Rectangle 15"/>
          <p:cNvSpPr/>
          <p:nvPr userDrawn="1"/>
        </p:nvSpPr>
        <p:spPr bwMode="white">
          <a:xfrm>
            <a:off x="10726499" y="5034246"/>
            <a:ext cx="1465504" cy="1514119"/>
          </a:xfrm>
          <a:prstGeom prst="rect">
            <a:avLst/>
          </a:prstGeom>
          <a:solidFill>
            <a:schemeClr val="tx2"/>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Tree>
    <p:extLst>
      <p:ext uri="{BB962C8B-B14F-4D97-AF65-F5344CB8AC3E}">
        <p14:creationId xmlns:p14="http://schemas.microsoft.com/office/powerpoint/2010/main" val="2439674698"/>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mage with Caption 3">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bg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0" name="Group 9"/>
          <p:cNvGrpSpPr>
            <a:grpSpLocks noChangeAspect="1"/>
          </p:cNvGrpSpPr>
          <p:nvPr userDrawn="1"/>
        </p:nvGrpSpPr>
        <p:grpSpPr>
          <a:xfrm>
            <a:off x="11243569" y="5724263"/>
            <a:ext cx="503935" cy="755205"/>
            <a:chOff x="2609851" y="4552951"/>
            <a:chExt cx="180975" cy="271463"/>
          </a:xfrm>
          <a:solidFill>
            <a:srgbClr val="00B9F2"/>
          </a:solidFill>
        </p:grpSpPr>
        <p:sp>
          <p:nvSpPr>
            <p:cNvPr id="11" name="Freeform 581"/>
            <p:cNvSpPr>
              <a:spLocks noEditPoints="1"/>
            </p:cNvSpPr>
            <p:nvPr/>
          </p:nvSpPr>
          <p:spPr bwMode="auto">
            <a:xfrm>
              <a:off x="2609851" y="4552951"/>
              <a:ext cx="180975" cy="271463"/>
            </a:xfrm>
            <a:custGeom>
              <a:avLst/>
              <a:gdLst>
                <a:gd name="T0" fmla="*/ 124 w 128"/>
                <a:gd name="T1" fmla="*/ 192 h 192"/>
                <a:gd name="T2" fmla="*/ 4 w 128"/>
                <a:gd name="T3" fmla="*/ 192 h 192"/>
                <a:gd name="T4" fmla="*/ 0 w 128"/>
                <a:gd name="T5" fmla="*/ 188 h 192"/>
                <a:gd name="T6" fmla="*/ 0 w 128"/>
                <a:gd name="T7" fmla="*/ 4 h 192"/>
                <a:gd name="T8" fmla="*/ 4 w 128"/>
                <a:gd name="T9" fmla="*/ 0 h 192"/>
                <a:gd name="T10" fmla="*/ 124 w 128"/>
                <a:gd name="T11" fmla="*/ 0 h 192"/>
                <a:gd name="T12" fmla="*/ 128 w 128"/>
                <a:gd name="T13" fmla="*/ 4 h 192"/>
                <a:gd name="T14" fmla="*/ 128 w 128"/>
                <a:gd name="T15" fmla="*/ 188 h 192"/>
                <a:gd name="T16" fmla="*/ 124 w 128"/>
                <a:gd name="T17" fmla="*/ 192 h 192"/>
                <a:gd name="T18" fmla="*/ 8 w 128"/>
                <a:gd name="T19" fmla="*/ 184 h 192"/>
                <a:gd name="T20" fmla="*/ 120 w 128"/>
                <a:gd name="T21" fmla="*/ 184 h 192"/>
                <a:gd name="T22" fmla="*/ 120 w 128"/>
                <a:gd name="T23" fmla="*/ 8 h 192"/>
                <a:gd name="T24" fmla="*/ 8 w 128"/>
                <a:gd name="T25" fmla="*/ 8 h 192"/>
                <a:gd name="T26" fmla="*/ 8 w 128"/>
                <a:gd name="T2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92">
                  <a:moveTo>
                    <a:pt x="124" y="192"/>
                  </a:moveTo>
                  <a:cubicBezTo>
                    <a:pt x="4" y="192"/>
                    <a:pt x="4" y="192"/>
                    <a:pt x="4" y="192"/>
                  </a:cubicBezTo>
                  <a:cubicBezTo>
                    <a:pt x="2" y="192"/>
                    <a:pt x="0" y="190"/>
                    <a:pt x="0" y="188"/>
                  </a:cubicBezTo>
                  <a:cubicBezTo>
                    <a:pt x="0" y="4"/>
                    <a:pt x="0" y="4"/>
                    <a:pt x="0" y="4"/>
                  </a:cubicBezTo>
                  <a:cubicBezTo>
                    <a:pt x="0" y="2"/>
                    <a:pt x="2" y="0"/>
                    <a:pt x="4" y="0"/>
                  </a:cubicBezTo>
                  <a:cubicBezTo>
                    <a:pt x="124" y="0"/>
                    <a:pt x="124" y="0"/>
                    <a:pt x="124" y="0"/>
                  </a:cubicBezTo>
                  <a:cubicBezTo>
                    <a:pt x="127" y="0"/>
                    <a:pt x="128" y="2"/>
                    <a:pt x="128" y="4"/>
                  </a:cubicBezTo>
                  <a:cubicBezTo>
                    <a:pt x="128" y="188"/>
                    <a:pt x="128" y="188"/>
                    <a:pt x="128" y="188"/>
                  </a:cubicBezTo>
                  <a:cubicBezTo>
                    <a:pt x="128" y="190"/>
                    <a:pt x="127" y="192"/>
                    <a:pt x="124" y="192"/>
                  </a:cubicBezTo>
                  <a:close/>
                  <a:moveTo>
                    <a:pt x="8" y="184"/>
                  </a:moveTo>
                  <a:cubicBezTo>
                    <a:pt x="120" y="184"/>
                    <a:pt x="120" y="184"/>
                    <a:pt x="120" y="184"/>
                  </a:cubicBezTo>
                  <a:cubicBezTo>
                    <a:pt x="120" y="8"/>
                    <a:pt x="120" y="8"/>
                    <a:pt x="120" y="8"/>
                  </a:cubicBezTo>
                  <a:cubicBezTo>
                    <a:pt x="8" y="8"/>
                    <a:pt x="8" y="8"/>
                    <a:pt x="8" y="8"/>
                  </a:cubicBezTo>
                  <a:lnTo>
                    <a:pt x="8" y="18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2" name="Freeform 582"/>
            <p:cNvSpPr>
              <a:spLocks/>
            </p:cNvSpPr>
            <p:nvPr/>
          </p:nvSpPr>
          <p:spPr bwMode="auto">
            <a:xfrm>
              <a:off x="2609851" y="4745038"/>
              <a:ext cx="180975" cy="11113"/>
            </a:xfrm>
            <a:custGeom>
              <a:avLst/>
              <a:gdLst>
                <a:gd name="T0" fmla="*/ 124 w 128"/>
                <a:gd name="T1" fmla="*/ 8 h 8"/>
                <a:gd name="T2" fmla="*/ 4 w 128"/>
                <a:gd name="T3" fmla="*/ 8 h 8"/>
                <a:gd name="T4" fmla="*/ 0 w 128"/>
                <a:gd name="T5" fmla="*/ 4 h 8"/>
                <a:gd name="T6" fmla="*/ 4 w 128"/>
                <a:gd name="T7" fmla="*/ 0 h 8"/>
                <a:gd name="T8" fmla="*/ 124 w 128"/>
                <a:gd name="T9" fmla="*/ 0 h 8"/>
                <a:gd name="T10" fmla="*/ 128 w 128"/>
                <a:gd name="T11" fmla="*/ 4 h 8"/>
                <a:gd name="T12" fmla="*/ 124 w 1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8" h="8">
                  <a:moveTo>
                    <a:pt x="124" y="8"/>
                  </a:moveTo>
                  <a:cubicBezTo>
                    <a:pt x="4" y="8"/>
                    <a:pt x="4" y="8"/>
                    <a:pt x="4" y="8"/>
                  </a:cubicBezTo>
                  <a:cubicBezTo>
                    <a:pt x="2" y="8"/>
                    <a:pt x="0" y="6"/>
                    <a:pt x="0" y="4"/>
                  </a:cubicBezTo>
                  <a:cubicBezTo>
                    <a:pt x="0" y="2"/>
                    <a:pt x="2" y="0"/>
                    <a:pt x="4" y="0"/>
                  </a:cubicBezTo>
                  <a:cubicBezTo>
                    <a:pt x="124" y="0"/>
                    <a:pt x="124" y="0"/>
                    <a:pt x="124" y="0"/>
                  </a:cubicBezTo>
                  <a:cubicBezTo>
                    <a:pt x="127" y="0"/>
                    <a:pt x="128" y="2"/>
                    <a:pt x="128" y="4"/>
                  </a:cubicBezTo>
                  <a:cubicBezTo>
                    <a:pt x="128" y="6"/>
                    <a:pt x="127" y="8"/>
                    <a:pt x="124"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3" name="Oval 583"/>
            <p:cNvSpPr>
              <a:spLocks noChangeArrowheads="1"/>
            </p:cNvSpPr>
            <p:nvPr/>
          </p:nvSpPr>
          <p:spPr bwMode="auto">
            <a:xfrm>
              <a:off x="2695576" y="4778376"/>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4"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86057387"/>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mage with Caption 4">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rgbClr val="FDA515"/>
          </a:solidFill>
          <a:ln>
            <a:noFill/>
          </a:ln>
          <a:effectLst/>
          <a:extLst/>
        </p:spPr>
        <p:txBody>
          <a:bodyPr wrap="none" lIns="121790" tIns="60896" rIns="121790" bIns="60896" anchor="ctr"/>
          <a:lstStyle/>
          <a:p>
            <a:pPr marL="0" marR="0" lvl="0" indent="0" algn="ctr"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FFFFFF"/>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dirty="0" smtClean="0"/>
              <a:t>Click icon to add picture</a:t>
            </a:r>
          </a:p>
        </p:txBody>
      </p:sp>
      <p:grpSp>
        <p:nvGrpSpPr>
          <p:cNvPr id="13" name="Group 12"/>
          <p:cNvGrpSpPr>
            <a:grpSpLocks noChangeAspect="1"/>
          </p:cNvGrpSpPr>
          <p:nvPr userDrawn="1"/>
        </p:nvGrpSpPr>
        <p:grpSpPr>
          <a:xfrm>
            <a:off x="10894061" y="5626816"/>
            <a:ext cx="853441" cy="852650"/>
            <a:chOff x="4643439" y="5365751"/>
            <a:chExt cx="271463" cy="271463"/>
          </a:xfrm>
          <a:solidFill>
            <a:srgbClr val="00325B"/>
          </a:solidFill>
        </p:grpSpPr>
        <p:sp>
          <p:nvSpPr>
            <p:cNvPr id="14" name="Freeform 703"/>
            <p:cNvSpPr>
              <a:spLocks/>
            </p:cNvSpPr>
            <p:nvPr/>
          </p:nvSpPr>
          <p:spPr bwMode="auto">
            <a:xfrm>
              <a:off x="4668839" y="5365751"/>
              <a:ext cx="246063" cy="246063"/>
            </a:xfrm>
            <a:custGeom>
              <a:avLst/>
              <a:gdLst>
                <a:gd name="T0" fmla="*/ 39 w 174"/>
                <a:gd name="T1" fmla="*/ 174 h 174"/>
                <a:gd name="T2" fmla="*/ 39 w 174"/>
                <a:gd name="T3" fmla="*/ 174 h 174"/>
                <a:gd name="T4" fmla="*/ 36 w 174"/>
                <a:gd name="T5" fmla="*/ 173 h 174"/>
                <a:gd name="T6" fmla="*/ 2 w 174"/>
                <a:gd name="T7" fmla="*/ 139 h 174"/>
                <a:gd name="T8" fmla="*/ 2 w 174"/>
                <a:gd name="T9" fmla="*/ 133 h 174"/>
                <a:gd name="T10" fmla="*/ 133 w 174"/>
                <a:gd name="T11" fmla="*/ 2 h 174"/>
                <a:gd name="T12" fmla="*/ 139 w 174"/>
                <a:gd name="T13" fmla="*/ 2 h 174"/>
                <a:gd name="T14" fmla="*/ 173 w 174"/>
                <a:gd name="T15" fmla="*/ 36 h 174"/>
                <a:gd name="T16" fmla="*/ 173 w 174"/>
                <a:gd name="T17" fmla="*/ 41 h 174"/>
                <a:gd name="T18" fmla="*/ 115 w 174"/>
                <a:gd name="T19" fmla="*/ 99 h 174"/>
                <a:gd name="T20" fmla="*/ 110 w 174"/>
                <a:gd name="T21" fmla="*/ 99 h 174"/>
                <a:gd name="T22" fmla="*/ 110 w 174"/>
                <a:gd name="T23" fmla="*/ 93 h 174"/>
                <a:gd name="T24" fmla="*/ 164 w 174"/>
                <a:gd name="T25" fmla="*/ 38 h 174"/>
                <a:gd name="T26" fmla="*/ 136 w 174"/>
                <a:gd name="T27" fmla="*/ 10 h 174"/>
                <a:gd name="T28" fmla="*/ 10 w 174"/>
                <a:gd name="T29" fmla="*/ 136 h 174"/>
                <a:gd name="T30" fmla="*/ 39 w 174"/>
                <a:gd name="T31" fmla="*/ 164 h 174"/>
                <a:gd name="T32" fmla="*/ 87 w 174"/>
                <a:gd name="T33" fmla="*/ 116 h 174"/>
                <a:gd name="T34" fmla="*/ 93 w 174"/>
                <a:gd name="T35" fmla="*/ 116 h 174"/>
                <a:gd name="T36" fmla="*/ 93 w 174"/>
                <a:gd name="T37" fmla="*/ 121 h 174"/>
                <a:gd name="T38" fmla="*/ 41 w 174"/>
                <a:gd name="T39" fmla="*/ 173 h 174"/>
                <a:gd name="T40" fmla="*/ 39 w 174"/>
                <a:gd name="T4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74">
                  <a:moveTo>
                    <a:pt x="39" y="174"/>
                  </a:moveTo>
                  <a:cubicBezTo>
                    <a:pt x="39" y="174"/>
                    <a:pt x="39" y="174"/>
                    <a:pt x="39" y="174"/>
                  </a:cubicBezTo>
                  <a:cubicBezTo>
                    <a:pt x="38" y="174"/>
                    <a:pt x="37" y="173"/>
                    <a:pt x="36" y="173"/>
                  </a:cubicBezTo>
                  <a:cubicBezTo>
                    <a:pt x="2" y="139"/>
                    <a:pt x="2" y="139"/>
                    <a:pt x="2" y="139"/>
                  </a:cubicBezTo>
                  <a:cubicBezTo>
                    <a:pt x="0" y="137"/>
                    <a:pt x="0" y="135"/>
                    <a:pt x="2" y="133"/>
                  </a:cubicBezTo>
                  <a:cubicBezTo>
                    <a:pt x="133" y="2"/>
                    <a:pt x="133" y="2"/>
                    <a:pt x="133" y="2"/>
                  </a:cubicBezTo>
                  <a:cubicBezTo>
                    <a:pt x="135" y="0"/>
                    <a:pt x="137" y="0"/>
                    <a:pt x="139" y="2"/>
                  </a:cubicBezTo>
                  <a:cubicBezTo>
                    <a:pt x="173" y="36"/>
                    <a:pt x="173" y="36"/>
                    <a:pt x="173" y="36"/>
                  </a:cubicBezTo>
                  <a:cubicBezTo>
                    <a:pt x="174" y="37"/>
                    <a:pt x="174" y="40"/>
                    <a:pt x="173" y="41"/>
                  </a:cubicBezTo>
                  <a:cubicBezTo>
                    <a:pt x="115" y="99"/>
                    <a:pt x="115" y="99"/>
                    <a:pt x="115" y="99"/>
                  </a:cubicBezTo>
                  <a:cubicBezTo>
                    <a:pt x="114" y="100"/>
                    <a:pt x="111" y="100"/>
                    <a:pt x="110" y="99"/>
                  </a:cubicBezTo>
                  <a:cubicBezTo>
                    <a:pt x="108" y="97"/>
                    <a:pt x="108" y="95"/>
                    <a:pt x="110" y="93"/>
                  </a:cubicBezTo>
                  <a:cubicBezTo>
                    <a:pt x="164" y="38"/>
                    <a:pt x="164" y="38"/>
                    <a:pt x="164" y="38"/>
                  </a:cubicBezTo>
                  <a:cubicBezTo>
                    <a:pt x="136" y="10"/>
                    <a:pt x="136" y="10"/>
                    <a:pt x="136" y="10"/>
                  </a:cubicBezTo>
                  <a:cubicBezTo>
                    <a:pt x="10" y="136"/>
                    <a:pt x="10" y="136"/>
                    <a:pt x="10" y="136"/>
                  </a:cubicBezTo>
                  <a:cubicBezTo>
                    <a:pt x="39" y="164"/>
                    <a:pt x="39" y="164"/>
                    <a:pt x="39" y="164"/>
                  </a:cubicBezTo>
                  <a:cubicBezTo>
                    <a:pt x="87" y="116"/>
                    <a:pt x="87" y="116"/>
                    <a:pt x="87" y="116"/>
                  </a:cubicBezTo>
                  <a:cubicBezTo>
                    <a:pt x="89" y="114"/>
                    <a:pt x="91" y="114"/>
                    <a:pt x="93" y="116"/>
                  </a:cubicBezTo>
                  <a:cubicBezTo>
                    <a:pt x="94" y="117"/>
                    <a:pt x="94" y="120"/>
                    <a:pt x="93" y="121"/>
                  </a:cubicBezTo>
                  <a:cubicBezTo>
                    <a:pt x="41" y="173"/>
                    <a:pt x="41" y="173"/>
                    <a:pt x="41" y="173"/>
                  </a:cubicBezTo>
                  <a:cubicBezTo>
                    <a:pt x="41" y="173"/>
                    <a:pt x="40" y="174"/>
                    <a:pt x="39" y="17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5" name="Freeform 704"/>
            <p:cNvSpPr>
              <a:spLocks noEditPoints="1"/>
            </p:cNvSpPr>
            <p:nvPr/>
          </p:nvSpPr>
          <p:spPr bwMode="auto">
            <a:xfrm>
              <a:off x="4643439" y="5553076"/>
              <a:ext cx="87313" cy="84138"/>
            </a:xfrm>
            <a:custGeom>
              <a:avLst/>
              <a:gdLst>
                <a:gd name="T0" fmla="*/ 5 w 61"/>
                <a:gd name="T1" fmla="*/ 60 h 60"/>
                <a:gd name="T2" fmla="*/ 2 w 61"/>
                <a:gd name="T3" fmla="*/ 59 h 60"/>
                <a:gd name="T4" fmla="*/ 1 w 61"/>
                <a:gd name="T5" fmla="*/ 55 h 60"/>
                <a:gd name="T6" fmla="*/ 19 w 61"/>
                <a:gd name="T7" fmla="*/ 3 h 60"/>
                <a:gd name="T8" fmla="*/ 22 w 61"/>
                <a:gd name="T9" fmla="*/ 0 h 60"/>
                <a:gd name="T10" fmla="*/ 26 w 61"/>
                <a:gd name="T11" fmla="*/ 1 h 60"/>
                <a:gd name="T12" fmla="*/ 59 w 61"/>
                <a:gd name="T13" fmla="*/ 35 h 60"/>
                <a:gd name="T14" fmla="*/ 61 w 61"/>
                <a:gd name="T15" fmla="*/ 39 h 60"/>
                <a:gd name="T16" fmla="*/ 58 w 61"/>
                <a:gd name="T17" fmla="*/ 42 h 60"/>
                <a:gd name="T18" fmla="*/ 6 w 61"/>
                <a:gd name="T19" fmla="*/ 60 h 60"/>
                <a:gd name="T20" fmla="*/ 5 w 61"/>
                <a:gd name="T21" fmla="*/ 60 h 60"/>
                <a:gd name="T22" fmla="*/ 24 w 61"/>
                <a:gd name="T23" fmla="*/ 11 h 60"/>
                <a:gd name="T24" fmla="*/ 11 w 61"/>
                <a:gd name="T25" fmla="*/ 49 h 60"/>
                <a:gd name="T26" fmla="*/ 49 w 61"/>
                <a:gd name="T27" fmla="*/ 36 h 60"/>
                <a:gd name="T28" fmla="*/ 24 w 61"/>
                <a:gd name="T29"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 y="60"/>
                  </a:moveTo>
                  <a:cubicBezTo>
                    <a:pt x="4" y="60"/>
                    <a:pt x="3" y="59"/>
                    <a:pt x="2" y="59"/>
                  </a:cubicBezTo>
                  <a:cubicBezTo>
                    <a:pt x="1" y="58"/>
                    <a:pt x="0" y="56"/>
                    <a:pt x="1" y="55"/>
                  </a:cubicBezTo>
                  <a:cubicBezTo>
                    <a:pt x="19" y="3"/>
                    <a:pt x="19" y="3"/>
                    <a:pt x="19" y="3"/>
                  </a:cubicBezTo>
                  <a:cubicBezTo>
                    <a:pt x="19" y="1"/>
                    <a:pt x="20" y="0"/>
                    <a:pt x="22" y="0"/>
                  </a:cubicBezTo>
                  <a:cubicBezTo>
                    <a:pt x="23" y="0"/>
                    <a:pt x="25" y="0"/>
                    <a:pt x="26" y="1"/>
                  </a:cubicBezTo>
                  <a:cubicBezTo>
                    <a:pt x="59" y="35"/>
                    <a:pt x="59" y="35"/>
                    <a:pt x="59" y="35"/>
                  </a:cubicBezTo>
                  <a:cubicBezTo>
                    <a:pt x="60" y="36"/>
                    <a:pt x="61" y="37"/>
                    <a:pt x="61" y="39"/>
                  </a:cubicBezTo>
                  <a:cubicBezTo>
                    <a:pt x="60" y="40"/>
                    <a:pt x="59" y="41"/>
                    <a:pt x="58" y="42"/>
                  </a:cubicBezTo>
                  <a:cubicBezTo>
                    <a:pt x="6" y="60"/>
                    <a:pt x="6" y="60"/>
                    <a:pt x="6" y="60"/>
                  </a:cubicBezTo>
                  <a:cubicBezTo>
                    <a:pt x="5" y="60"/>
                    <a:pt x="5" y="60"/>
                    <a:pt x="5" y="60"/>
                  </a:cubicBezTo>
                  <a:close/>
                  <a:moveTo>
                    <a:pt x="24" y="11"/>
                  </a:moveTo>
                  <a:cubicBezTo>
                    <a:pt x="11" y="49"/>
                    <a:pt x="11" y="49"/>
                    <a:pt x="11" y="49"/>
                  </a:cubicBezTo>
                  <a:cubicBezTo>
                    <a:pt x="49" y="36"/>
                    <a:pt x="49" y="36"/>
                    <a:pt x="49" y="36"/>
                  </a:cubicBezTo>
                  <a:lnTo>
                    <a:pt x="24" y="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6" name="Freeform 705"/>
            <p:cNvSpPr>
              <a:spLocks noEditPoints="1"/>
            </p:cNvSpPr>
            <p:nvPr/>
          </p:nvSpPr>
          <p:spPr bwMode="auto">
            <a:xfrm>
              <a:off x="4830764" y="5365751"/>
              <a:ext cx="84138" cy="85725"/>
            </a:xfrm>
            <a:custGeom>
              <a:avLst/>
              <a:gdLst>
                <a:gd name="T0" fmla="*/ 39 w 60"/>
                <a:gd name="T1" fmla="*/ 60 h 60"/>
                <a:gd name="T2" fmla="*/ 36 w 60"/>
                <a:gd name="T3" fmla="*/ 59 h 60"/>
                <a:gd name="T4" fmla="*/ 2 w 60"/>
                <a:gd name="T5" fmla="*/ 25 h 60"/>
                <a:gd name="T6" fmla="*/ 2 w 60"/>
                <a:gd name="T7" fmla="*/ 19 h 60"/>
                <a:gd name="T8" fmla="*/ 19 w 60"/>
                <a:gd name="T9" fmla="*/ 2 h 60"/>
                <a:gd name="T10" fmla="*/ 25 w 60"/>
                <a:gd name="T11" fmla="*/ 2 h 60"/>
                <a:gd name="T12" fmla="*/ 59 w 60"/>
                <a:gd name="T13" fmla="*/ 36 h 60"/>
                <a:gd name="T14" fmla="*/ 60 w 60"/>
                <a:gd name="T15" fmla="*/ 38 h 60"/>
                <a:gd name="T16" fmla="*/ 59 w 60"/>
                <a:gd name="T17" fmla="*/ 41 h 60"/>
                <a:gd name="T18" fmla="*/ 41 w 60"/>
                <a:gd name="T19" fmla="*/ 59 h 60"/>
                <a:gd name="T20" fmla="*/ 39 w 60"/>
                <a:gd name="T21" fmla="*/ 60 h 60"/>
                <a:gd name="T22" fmla="*/ 10 w 60"/>
                <a:gd name="T23" fmla="*/ 22 h 60"/>
                <a:gd name="T24" fmla="*/ 39 w 60"/>
                <a:gd name="T25" fmla="*/ 50 h 60"/>
                <a:gd name="T26" fmla="*/ 50 w 60"/>
                <a:gd name="T27" fmla="*/ 38 h 60"/>
                <a:gd name="T28" fmla="*/ 22 w 60"/>
                <a:gd name="T29" fmla="*/ 10 h 60"/>
                <a:gd name="T30" fmla="*/ 10 w 60"/>
                <a:gd name="T31"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60">
                  <a:moveTo>
                    <a:pt x="39" y="60"/>
                  </a:moveTo>
                  <a:cubicBezTo>
                    <a:pt x="38" y="60"/>
                    <a:pt x="36" y="60"/>
                    <a:pt x="36" y="59"/>
                  </a:cubicBezTo>
                  <a:cubicBezTo>
                    <a:pt x="2" y="25"/>
                    <a:pt x="2" y="25"/>
                    <a:pt x="2" y="25"/>
                  </a:cubicBezTo>
                  <a:cubicBezTo>
                    <a:pt x="0" y="23"/>
                    <a:pt x="0" y="21"/>
                    <a:pt x="2" y="19"/>
                  </a:cubicBezTo>
                  <a:cubicBezTo>
                    <a:pt x="19" y="2"/>
                    <a:pt x="19" y="2"/>
                    <a:pt x="19" y="2"/>
                  </a:cubicBezTo>
                  <a:cubicBezTo>
                    <a:pt x="21" y="0"/>
                    <a:pt x="23" y="0"/>
                    <a:pt x="25" y="2"/>
                  </a:cubicBezTo>
                  <a:cubicBezTo>
                    <a:pt x="59" y="36"/>
                    <a:pt x="59" y="36"/>
                    <a:pt x="59" y="36"/>
                  </a:cubicBezTo>
                  <a:cubicBezTo>
                    <a:pt x="60" y="36"/>
                    <a:pt x="60" y="37"/>
                    <a:pt x="60" y="38"/>
                  </a:cubicBezTo>
                  <a:cubicBezTo>
                    <a:pt x="60" y="39"/>
                    <a:pt x="60" y="40"/>
                    <a:pt x="59" y="41"/>
                  </a:cubicBezTo>
                  <a:cubicBezTo>
                    <a:pt x="41" y="59"/>
                    <a:pt x="41" y="59"/>
                    <a:pt x="41" y="59"/>
                  </a:cubicBezTo>
                  <a:cubicBezTo>
                    <a:pt x="41" y="60"/>
                    <a:pt x="40" y="60"/>
                    <a:pt x="39" y="60"/>
                  </a:cubicBezTo>
                  <a:close/>
                  <a:moveTo>
                    <a:pt x="10" y="22"/>
                  </a:moveTo>
                  <a:cubicBezTo>
                    <a:pt x="39" y="50"/>
                    <a:pt x="39" y="50"/>
                    <a:pt x="39" y="50"/>
                  </a:cubicBezTo>
                  <a:cubicBezTo>
                    <a:pt x="50" y="38"/>
                    <a:pt x="50" y="38"/>
                    <a:pt x="50" y="38"/>
                  </a:cubicBezTo>
                  <a:cubicBezTo>
                    <a:pt x="22" y="10"/>
                    <a:pt x="22" y="10"/>
                    <a:pt x="22" y="10"/>
                  </a:cubicBezTo>
                  <a:lnTo>
                    <a:pt x="10" y="2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7" name="Oval 706"/>
            <p:cNvSpPr>
              <a:spLocks noChangeArrowheads="1"/>
            </p:cNvSpPr>
            <p:nvPr/>
          </p:nvSpPr>
          <p:spPr bwMode="auto">
            <a:xfrm>
              <a:off x="4806951" y="5511801"/>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1"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4125960359"/>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mage with Caption 5">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accent5"/>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2" name="Group 11"/>
          <p:cNvGrpSpPr>
            <a:grpSpLocks noChangeAspect="1"/>
          </p:cNvGrpSpPr>
          <p:nvPr userDrawn="1"/>
        </p:nvGrpSpPr>
        <p:grpSpPr>
          <a:xfrm>
            <a:off x="10894061" y="5841230"/>
            <a:ext cx="853441" cy="638240"/>
            <a:chOff x="3424239" y="4213226"/>
            <a:chExt cx="271463" cy="203200"/>
          </a:xfrm>
          <a:solidFill>
            <a:srgbClr val="00325B"/>
          </a:solidFill>
        </p:grpSpPr>
        <p:sp>
          <p:nvSpPr>
            <p:cNvPr id="13" name="Freeform 571"/>
            <p:cNvSpPr>
              <a:spLocks/>
            </p:cNvSpPr>
            <p:nvPr/>
          </p:nvSpPr>
          <p:spPr bwMode="auto">
            <a:xfrm>
              <a:off x="3424239" y="4314826"/>
              <a:ext cx="165100" cy="101600"/>
            </a:xfrm>
            <a:custGeom>
              <a:avLst/>
              <a:gdLst>
                <a:gd name="T0" fmla="*/ 4 w 117"/>
                <a:gd name="T1" fmla="*/ 72 h 72"/>
                <a:gd name="T2" fmla="*/ 0 w 117"/>
                <a:gd name="T3" fmla="*/ 68 h 72"/>
                <a:gd name="T4" fmla="*/ 60 w 117"/>
                <a:gd name="T5" fmla="*/ 0 h 72"/>
                <a:gd name="T6" fmla="*/ 117 w 117"/>
                <a:gd name="T7" fmla="*/ 52 h 72"/>
                <a:gd name="T8" fmla="*/ 114 w 117"/>
                <a:gd name="T9" fmla="*/ 56 h 72"/>
                <a:gd name="T10" fmla="*/ 109 w 117"/>
                <a:gd name="T11" fmla="*/ 53 h 72"/>
                <a:gd name="T12" fmla="*/ 60 w 117"/>
                <a:gd name="T13" fmla="*/ 8 h 72"/>
                <a:gd name="T14" fmla="*/ 8 w 117"/>
                <a:gd name="T15" fmla="*/ 68 h 72"/>
                <a:gd name="T16" fmla="*/ 4 w 117"/>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72">
                  <a:moveTo>
                    <a:pt x="4" y="72"/>
                  </a:moveTo>
                  <a:cubicBezTo>
                    <a:pt x="2" y="72"/>
                    <a:pt x="0" y="70"/>
                    <a:pt x="0" y="68"/>
                  </a:cubicBezTo>
                  <a:cubicBezTo>
                    <a:pt x="0" y="31"/>
                    <a:pt x="27" y="0"/>
                    <a:pt x="60" y="0"/>
                  </a:cubicBezTo>
                  <a:cubicBezTo>
                    <a:pt x="87" y="0"/>
                    <a:pt x="110" y="21"/>
                    <a:pt x="117" y="52"/>
                  </a:cubicBezTo>
                  <a:cubicBezTo>
                    <a:pt x="117" y="54"/>
                    <a:pt x="116" y="56"/>
                    <a:pt x="114" y="56"/>
                  </a:cubicBezTo>
                  <a:cubicBezTo>
                    <a:pt x="112" y="57"/>
                    <a:pt x="110" y="56"/>
                    <a:pt x="109" y="53"/>
                  </a:cubicBezTo>
                  <a:cubicBezTo>
                    <a:pt x="103" y="27"/>
                    <a:pt x="83" y="8"/>
                    <a:pt x="60" y="8"/>
                  </a:cubicBezTo>
                  <a:cubicBezTo>
                    <a:pt x="31" y="8"/>
                    <a:pt x="8" y="35"/>
                    <a:pt x="8" y="68"/>
                  </a:cubicBezTo>
                  <a:cubicBezTo>
                    <a:pt x="8" y="70"/>
                    <a:pt x="7" y="72"/>
                    <a:pt x="4" y="7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4" name="Freeform 572"/>
            <p:cNvSpPr>
              <a:spLocks noEditPoints="1"/>
            </p:cNvSpPr>
            <p:nvPr/>
          </p:nvSpPr>
          <p:spPr bwMode="auto">
            <a:xfrm>
              <a:off x="3468689" y="4213226"/>
              <a:ext cx="79375" cy="793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2" y="56"/>
                    <a:pt x="0" y="44"/>
                    <a:pt x="0" y="28"/>
                  </a:cubicBezTo>
                  <a:cubicBezTo>
                    <a:pt x="0" y="13"/>
                    <a:pt x="12" y="0"/>
                    <a:pt x="28" y="0"/>
                  </a:cubicBezTo>
                  <a:cubicBezTo>
                    <a:pt x="43" y="0"/>
                    <a:pt x="56" y="13"/>
                    <a:pt x="56" y="28"/>
                  </a:cubicBezTo>
                  <a:cubicBezTo>
                    <a:pt x="56" y="44"/>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5" name="Freeform 573"/>
            <p:cNvSpPr>
              <a:spLocks/>
            </p:cNvSpPr>
            <p:nvPr/>
          </p:nvSpPr>
          <p:spPr bwMode="auto">
            <a:xfrm>
              <a:off x="3529014" y="4314826"/>
              <a:ext cx="166688" cy="101600"/>
            </a:xfrm>
            <a:custGeom>
              <a:avLst/>
              <a:gdLst>
                <a:gd name="T0" fmla="*/ 114 w 118"/>
                <a:gd name="T1" fmla="*/ 72 h 72"/>
                <a:gd name="T2" fmla="*/ 110 w 118"/>
                <a:gd name="T3" fmla="*/ 68 h 72"/>
                <a:gd name="T4" fmla="*/ 59 w 118"/>
                <a:gd name="T5" fmla="*/ 8 h 72"/>
                <a:gd name="T6" fmla="*/ 8 w 118"/>
                <a:gd name="T7" fmla="*/ 68 h 72"/>
                <a:gd name="T8" fmla="*/ 4 w 118"/>
                <a:gd name="T9" fmla="*/ 72 h 72"/>
                <a:gd name="T10" fmla="*/ 0 w 118"/>
                <a:gd name="T11" fmla="*/ 68 h 72"/>
                <a:gd name="T12" fmla="*/ 59 w 118"/>
                <a:gd name="T13" fmla="*/ 0 h 72"/>
                <a:gd name="T14" fmla="*/ 118 w 118"/>
                <a:gd name="T15" fmla="*/ 68 h 72"/>
                <a:gd name="T16" fmla="*/ 114 w 118"/>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72">
                  <a:moveTo>
                    <a:pt x="114" y="72"/>
                  </a:moveTo>
                  <a:cubicBezTo>
                    <a:pt x="112" y="72"/>
                    <a:pt x="110" y="70"/>
                    <a:pt x="110" y="68"/>
                  </a:cubicBezTo>
                  <a:cubicBezTo>
                    <a:pt x="110" y="35"/>
                    <a:pt x="87" y="8"/>
                    <a:pt x="59" y="8"/>
                  </a:cubicBezTo>
                  <a:cubicBezTo>
                    <a:pt x="31" y="8"/>
                    <a:pt x="8" y="35"/>
                    <a:pt x="8" y="68"/>
                  </a:cubicBezTo>
                  <a:cubicBezTo>
                    <a:pt x="8" y="70"/>
                    <a:pt x="6" y="72"/>
                    <a:pt x="4" y="72"/>
                  </a:cubicBezTo>
                  <a:cubicBezTo>
                    <a:pt x="2" y="72"/>
                    <a:pt x="0" y="70"/>
                    <a:pt x="0" y="68"/>
                  </a:cubicBezTo>
                  <a:cubicBezTo>
                    <a:pt x="0" y="31"/>
                    <a:pt x="26" y="0"/>
                    <a:pt x="59" y="0"/>
                  </a:cubicBezTo>
                  <a:cubicBezTo>
                    <a:pt x="92" y="0"/>
                    <a:pt x="118" y="31"/>
                    <a:pt x="118" y="68"/>
                  </a:cubicBezTo>
                  <a:cubicBezTo>
                    <a:pt x="118" y="70"/>
                    <a:pt x="117" y="72"/>
                    <a:pt x="114" y="7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6" name="Freeform 574"/>
            <p:cNvSpPr>
              <a:spLocks noEditPoints="1"/>
            </p:cNvSpPr>
            <p:nvPr/>
          </p:nvSpPr>
          <p:spPr bwMode="auto">
            <a:xfrm>
              <a:off x="3571876" y="4213226"/>
              <a:ext cx="79375" cy="793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4"/>
                    <a:pt x="0" y="28"/>
                  </a:cubicBezTo>
                  <a:cubicBezTo>
                    <a:pt x="0" y="13"/>
                    <a:pt x="13" y="0"/>
                    <a:pt x="28" y="0"/>
                  </a:cubicBezTo>
                  <a:cubicBezTo>
                    <a:pt x="44" y="0"/>
                    <a:pt x="56" y="13"/>
                    <a:pt x="56" y="28"/>
                  </a:cubicBezTo>
                  <a:cubicBezTo>
                    <a:pt x="56" y="44"/>
                    <a:pt x="44"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7" name="Oval 575"/>
            <p:cNvSpPr>
              <a:spLocks noChangeArrowheads="1"/>
            </p:cNvSpPr>
            <p:nvPr/>
          </p:nvSpPr>
          <p:spPr bwMode="auto">
            <a:xfrm>
              <a:off x="3581401" y="4405313"/>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8"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06377022"/>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mage with Caption 6">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accent6"/>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131"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0" name="Group 9"/>
          <p:cNvGrpSpPr>
            <a:grpSpLocks noChangeAspect="1"/>
          </p:cNvGrpSpPr>
          <p:nvPr userDrawn="1"/>
        </p:nvGrpSpPr>
        <p:grpSpPr>
          <a:xfrm>
            <a:off x="10991595" y="5724263"/>
            <a:ext cx="755904" cy="755205"/>
            <a:chOff x="2609851" y="3332163"/>
            <a:chExt cx="271463" cy="271463"/>
          </a:xfrm>
          <a:solidFill>
            <a:srgbClr val="00325B"/>
          </a:solidFill>
        </p:grpSpPr>
        <p:sp>
          <p:nvSpPr>
            <p:cNvPr id="11" name="Freeform 479"/>
            <p:cNvSpPr>
              <a:spLocks/>
            </p:cNvSpPr>
            <p:nvPr/>
          </p:nvSpPr>
          <p:spPr bwMode="auto">
            <a:xfrm>
              <a:off x="2654301" y="3506788"/>
              <a:ext cx="185738" cy="61913"/>
            </a:xfrm>
            <a:custGeom>
              <a:avLst/>
              <a:gdLst>
                <a:gd name="T0" fmla="*/ 4 w 131"/>
                <a:gd name="T1" fmla="*/ 43 h 43"/>
                <a:gd name="T2" fmla="*/ 2 w 131"/>
                <a:gd name="T3" fmla="*/ 42 h 43"/>
                <a:gd name="T4" fmla="*/ 1 w 131"/>
                <a:gd name="T5" fmla="*/ 37 h 43"/>
                <a:gd name="T6" fmla="*/ 65 w 131"/>
                <a:gd name="T7" fmla="*/ 0 h 43"/>
                <a:gd name="T8" fmla="*/ 130 w 131"/>
                <a:gd name="T9" fmla="*/ 37 h 43"/>
                <a:gd name="T10" fmla="*/ 129 w 131"/>
                <a:gd name="T11" fmla="*/ 42 h 43"/>
                <a:gd name="T12" fmla="*/ 123 w 131"/>
                <a:gd name="T13" fmla="*/ 41 h 43"/>
                <a:gd name="T14" fmla="*/ 65 w 131"/>
                <a:gd name="T15" fmla="*/ 8 h 43"/>
                <a:gd name="T16" fmla="*/ 8 w 131"/>
                <a:gd name="T17" fmla="*/ 41 h 43"/>
                <a:gd name="T18" fmla="*/ 4 w 131"/>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3">
                  <a:moveTo>
                    <a:pt x="4" y="43"/>
                  </a:moveTo>
                  <a:cubicBezTo>
                    <a:pt x="3" y="43"/>
                    <a:pt x="3" y="43"/>
                    <a:pt x="2" y="42"/>
                  </a:cubicBezTo>
                  <a:cubicBezTo>
                    <a:pt x="0" y="41"/>
                    <a:pt x="0" y="39"/>
                    <a:pt x="1" y="37"/>
                  </a:cubicBezTo>
                  <a:cubicBezTo>
                    <a:pt x="14" y="14"/>
                    <a:pt x="39" y="0"/>
                    <a:pt x="65" y="0"/>
                  </a:cubicBezTo>
                  <a:cubicBezTo>
                    <a:pt x="92" y="0"/>
                    <a:pt x="117" y="14"/>
                    <a:pt x="130" y="37"/>
                  </a:cubicBezTo>
                  <a:cubicBezTo>
                    <a:pt x="131" y="39"/>
                    <a:pt x="130" y="41"/>
                    <a:pt x="129" y="42"/>
                  </a:cubicBezTo>
                  <a:cubicBezTo>
                    <a:pt x="127" y="43"/>
                    <a:pt x="124" y="43"/>
                    <a:pt x="123" y="41"/>
                  </a:cubicBezTo>
                  <a:cubicBezTo>
                    <a:pt x="111" y="21"/>
                    <a:pt x="89" y="8"/>
                    <a:pt x="65" y="8"/>
                  </a:cubicBezTo>
                  <a:cubicBezTo>
                    <a:pt x="42" y="8"/>
                    <a:pt x="20" y="21"/>
                    <a:pt x="8" y="41"/>
                  </a:cubicBezTo>
                  <a:cubicBezTo>
                    <a:pt x="7" y="42"/>
                    <a:pt x="5" y="43"/>
                    <a:pt x="4" y="4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2" name="Freeform 480"/>
            <p:cNvSpPr>
              <a:spLocks noEditPoints="1"/>
            </p:cNvSpPr>
            <p:nvPr/>
          </p:nvSpPr>
          <p:spPr bwMode="auto">
            <a:xfrm>
              <a:off x="2695576" y="3382963"/>
              <a:ext cx="101600" cy="101600"/>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1" y="8"/>
                    <a:pt x="8" y="21"/>
                    <a:pt x="8" y="36"/>
                  </a:cubicBezTo>
                  <a:cubicBezTo>
                    <a:pt x="8" y="52"/>
                    <a:pt x="21" y="64"/>
                    <a:pt x="36" y="64"/>
                  </a:cubicBezTo>
                  <a:cubicBezTo>
                    <a:pt x="52" y="64"/>
                    <a:pt x="64" y="52"/>
                    <a:pt x="64" y="36"/>
                  </a:cubicBezTo>
                  <a:cubicBezTo>
                    <a:pt x="64" y="21"/>
                    <a:pt x="52" y="8"/>
                    <a:pt x="36"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3" name="Oval 481"/>
            <p:cNvSpPr>
              <a:spLocks noChangeArrowheads="1"/>
            </p:cNvSpPr>
            <p:nvPr/>
          </p:nvSpPr>
          <p:spPr bwMode="auto">
            <a:xfrm>
              <a:off x="2740026" y="3332163"/>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4" name="Freeform 482"/>
            <p:cNvSpPr>
              <a:spLocks/>
            </p:cNvSpPr>
            <p:nvPr/>
          </p:nvSpPr>
          <p:spPr bwMode="auto">
            <a:xfrm>
              <a:off x="2609851" y="3333751"/>
              <a:ext cx="271463" cy="269875"/>
            </a:xfrm>
            <a:custGeom>
              <a:avLst/>
              <a:gdLst>
                <a:gd name="T0" fmla="*/ 96 w 192"/>
                <a:gd name="T1" fmla="*/ 191 h 191"/>
                <a:gd name="T2" fmla="*/ 0 w 192"/>
                <a:gd name="T3" fmla="*/ 95 h 191"/>
                <a:gd name="T4" fmla="*/ 80 w 192"/>
                <a:gd name="T5" fmla="*/ 1 h 191"/>
                <a:gd name="T6" fmla="*/ 85 w 192"/>
                <a:gd name="T7" fmla="*/ 4 h 191"/>
                <a:gd name="T8" fmla="*/ 81 w 192"/>
                <a:gd name="T9" fmla="*/ 8 h 191"/>
                <a:gd name="T10" fmla="*/ 8 w 192"/>
                <a:gd name="T11" fmla="*/ 95 h 191"/>
                <a:gd name="T12" fmla="*/ 96 w 192"/>
                <a:gd name="T13" fmla="*/ 183 h 191"/>
                <a:gd name="T14" fmla="*/ 184 w 192"/>
                <a:gd name="T15" fmla="*/ 95 h 191"/>
                <a:gd name="T16" fmla="*/ 111 w 192"/>
                <a:gd name="T17" fmla="*/ 8 h 191"/>
                <a:gd name="T18" fmla="*/ 108 w 192"/>
                <a:gd name="T19" fmla="*/ 4 h 191"/>
                <a:gd name="T20" fmla="*/ 113 w 192"/>
                <a:gd name="T21" fmla="*/ 1 h 191"/>
                <a:gd name="T22" fmla="*/ 192 w 192"/>
                <a:gd name="T23" fmla="*/ 95 h 191"/>
                <a:gd name="T24" fmla="*/ 96 w 192"/>
                <a:gd name="T25"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91">
                  <a:moveTo>
                    <a:pt x="96" y="191"/>
                  </a:moveTo>
                  <a:cubicBezTo>
                    <a:pt x="43" y="191"/>
                    <a:pt x="0" y="148"/>
                    <a:pt x="0" y="95"/>
                  </a:cubicBezTo>
                  <a:cubicBezTo>
                    <a:pt x="0" y="48"/>
                    <a:pt x="34" y="9"/>
                    <a:pt x="80" y="1"/>
                  </a:cubicBezTo>
                  <a:cubicBezTo>
                    <a:pt x="82" y="0"/>
                    <a:pt x="84" y="2"/>
                    <a:pt x="85" y="4"/>
                  </a:cubicBezTo>
                  <a:cubicBezTo>
                    <a:pt x="85" y="6"/>
                    <a:pt x="83" y="8"/>
                    <a:pt x="81" y="8"/>
                  </a:cubicBezTo>
                  <a:cubicBezTo>
                    <a:pt x="39" y="16"/>
                    <a:pt x="8" y="52"/>
                    <a:pt x="8" y="95"/>
                  </a:cubicBezTo>
                  <a:cubicBezTo>
                    <a:pt x="8" y="144"/>
                    <a:pt x="48" y="183"/>
                    <a:pt x="96" y="183"/>
                  </a:cubicBezTo>
                  <a:cubicBezTo>
                    <a:pt x="145" y="183"/>
                    <a:pt x="184" y="144"/>
                    <a:pt x="184" y="95"/>
                  </a:cubicBezTo>
                  <a:cubicBezTo>
                    <a:pt x="184" y="52"/>
                    <a:pt x="154" y="16"/>
                    <a:pt x="111" y="8"/>
                  </a:cubicBezTo>
                  <a:cubicBezTo>
                    <a:pt x="109" y="8"/>
                    <a:pt x="108" y="6"/>
                    <a:pt x="108" y="4"/>
                  </a:cubicBezTo>
                  <a:cubicBezTo>
                    <a:pt x="109" y="2"/>
                    <a:pt x="111" y="0"/>
                    <a:pt x="113" y="1"/>
                  </a:cubicBezTo>
                  <a:cubicBezTo>
                    <a:pt x="159" y="9"/>
                    <a:pt x="192" y="48"/>
                    <a:pt x="192" y="95"/>
                  </a:cubicBezTo>
                  <a:cubicBezTo>
                    <a:pt x="192" y="148"/>
                    <a:pt x="149" y="191"/>
                    <a:pt x="96" y="19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grpSp>
      <p:sp>
        <p:nvSpPr>
          <p:cNvPr id="16"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63171210"/>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mage with Caption 7">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rgbClr val="DF484E"/>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9" name="Group 18"/>
          <p:cNvGrpSpPr>
            <a:grpSpLocks noChangeAspect="1"/>
          </p:cNvGrpSpPr>
          <p:nvPr userDrawn="1"/>
        </p:nvGrpSpPr>
        <p:grpSpPr>
          <a:xfrm>
            <a:off x="10991593" y="5724263"/>
            <a:ext cx="755907" cy="755205"/>
            <a:chOff x="4237039" y="5365751"/>
            <a:chExt cx="271463" cy="271462"/>
          </a:xfrm>
          <a:solidFill>
            <a:srgbClr val="00325B"/>
          </a:solidFill>
        </p:grpSpPr>
        <p:sp>
          <p:nvSpPr>
            <p:cNvPr id="20" name="Freeform 696"/>
            <p:cNvSpPr>
              <a:spLocks/>
            </p:cNvSpPr>
            <p:nvPr/>
          </p:nvSpPr>
          <p:spPr bwMode="auto">
            <a:xfrm>
              <a:off x="4386264" y="5557838"/>
              <a:ext cx="53975" cy="34925"/>
            </a:xfrm>
            <a:custGeom>
              <a:avLst/>
              <a:gdLst>
                <a:gd name="T0" fmla="*/ 33 w 38"/>
                <a:gd name="T1" fmla="*/ 24 h 24"/>
                <a:gd name="T2" fmla="*/ 31 w 38"/>
                <a:gd name="T3" fmla="*/ 24 h 24"/>
                <a:gd name="T4" fmla="*/ 2 w 38"/>
                <a:gd name="T5" fmla="*/ 8 h 24"/>
                <a:gd name="T6" fmla="*/ 1 w 38"/>
                <a:gd name="T7" fmla="*/ 3 h 24"/>
                <a:gd name="T8" fmla="*/ 6 w 38"/>
                <a:gd name="T9" fmla="*/ 1 h 24"/>
                <a:gd name="T10" fmla="*/ 35 w 38"/>
                <a:gd name="T11" fmla="*/ 17 h 24"/>
                <a:gd name="T12" fmla="*/ 37 w 38"/>
                <a:gd name="T13" fmla="*/ 22 h 24"/>
                <a:gd name="T14" fmla="*/ 33 w 3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4">
                  <a:moveTo>
                    <a:pt x="33" y="24"/>
                  </a:moveTo>
                  <a:cubicBezTo>
                    <a:pt x="33" y="24"/>
                    <a:pt x="32" y="24"/>
                    <a:pt x="31" y="24"/>
                  </a:cubicBezTo>
                  <a:cubicBezTo>
                    <a:pt x="2" y="8"/>
                    <a:pt x="2" y="8"/>
                    <a:pt x="2" y="8"/>
                  </a:cubicBezTo>
                  <a:cubicBezTo>
                    <a:pt x="0" y="7"/>
                    <a:pt x="0" y="5"/>
                    <a:pt x="1" y="3"/>
                  </a:cubicBezTo>
                  <a:cubicBezTo>
                    <a:pt x="2" y="1"/>
                    <a:pt x="4" y="0"/>
                    <a:pt x="6" y="1"/>
                  </a:cubicBezTo>
                  <a:cubicBezTo>
                    <a:pt x="35" y="17"/>
                    <a:pt x="35" y="17"/>
                    <a:pt x="35" y="17"/>
                  </a:cubicBezTo>
                  <a:cubicBezTo>
                    <a:pt x="37" y="18"/>
                    <a:pt x="38" y="20"/>
                    <a:pt x="37" y="22"/>
                  </a:cubicBezTo>
                  <a:cubicBezTo>
                    <a:pt x="36" y="24"/>
                    <a:pt x="35" y="24"/>
                    <a:pt x="33" y="2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1" name="Freeform 697"/>
            <p:cNvSpPr>
              <a:spLocks/>
            </p:cNvSpPr>
            <p:nvPr/>
          </p:nvSpPr>
          <p:spPr bwMode="auto">
            <a:xfrm>
              <a:off x="4306889" y="5514976"/>
              <a:ext cx="53975" cy="33338"/>
            </a:xfrm>
            <a:custGeom>
              <a:avLst/>
              <a:gdLst>
                <a:gd name="T0" fmla="*/ 33 w 38"/>
                <a:gd name="T1" fmla="*/ 24 h 24"/>
                <a:gd name="T2" fmla="*/ 31 w 38"/>
                <a:gd name="T3" fmla="*/ 24 h 24"/>
                <a:gd name="T4" fmla="*/ 3 w 38"/>
                <a:gd name="T5" fmla="*/ 8 h 24"/>
                <a:gd name="T6" fmla="*/ 1 w 38"/>
                <a:gd name="T7" fmla="*/ 3 h 24"/>
                <a:gd name="T8" fmla="*/ 6 w 38"/>
                <a:gd name="T9" fmla="*/ 1 h 24"/>
                <a:gd name="T10" fmla="*/ 35 w 38"/>
                <a:gd name="T11" fmla="*/ 17 h 24"/>
                <a:gd name="T12" fmla="*/ 37 w 38"/>
                <a:gd name="T13" fmla="*/ 22 h 24"/>
                <a:gd name="T14" fmla="*/ 33 w 3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4">
                  <a:moveTo>
                    <a:pt x="33" y="24"/>
                  </a:moveTo>
                  <a:cubicBezTo>
                    <a:pt x="33" y="24"/>
                    <a:pt x="32" y="24"/>
                    <a:pt x="31" y="24"/>
                  </a:cubicBezTo>
                  <a:cubicBezTo>
                    <a:pt x="3" y="8"/>
                    <a:pt x="3" y="8"/>
                    <a:pt x="3" y="8"/>
                  </a:cubicBezTo>
                  <a:cubicBezTo>
                    <a:pt x="1" y="7"/>
                    <a:pt x="0" y="5"/>
                    <a:pt x="1" y="3"/>
                  </a:cubicBezTo>
                  <a:cubicBezTo>
                    <a:pt x="2" y="1"/>
                    <a:pt x="4" y="0"/>
                    <a:pt x="6" y="1"/>
                  </a:cubicBezTo>
                  <a:cubicBezTo>
                    <a:pt x="35" y="17"/>
                    <a:pt x="35" y="17"/>
                    <a:pt x="35" y="17"/>
                  </a:cubicBezTo>
                  <a:cubicBezTo>
                    <a:pt x="37" y="18"/>
                    <a:pt x="38" y="20"/>
                    <a:pt x="37" y="22"/>
                  </a:cubicBezTo>
                  <a:cubicBezTo>
                    <a:pt x="36" y="24"/>
                    <a:pt x="35" y="24"/>
                    <a:pt x="33" y="2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2" name="Freeform 698"/>
            <p:cNvSpPr>
              <a:spLocks/>
            </p:cNvSpPr>
            <p:nvPr/>
          </p:nvSpPr>
          <p:spPr bwMode="auto">
            <a:xfrm>
              <a:off x="4306889" y="5410201"/>
              <a:ext cx="133350" cy="79375"/>
            </a:xfrm>
            <a:custGeom>
              <a:avLst/>
              <a:gdLst>
                <a:gd name="T0" fmla="*/ 4 w 95"/>
                <a:gd name="T1" fmla="*/ 56 h 56"/>
                <a:gd name="T2" fmla="*/ 1 w 95"/>
                <a:gd name="T3" fmla="*/ 54 h 56"/>
                <a:gd name="T4" fmla="*/ 3 w 95"/>
                <a:gd name="T5" fmla="*/ 48 h 56"/>
                <a:gd name="T6" fmla="*/ 88 w 95"/>
                <a:gd name="T7" fmla="*/ 1 h 56"/>
                <a:gd name="T8" fmla="*/ 94 w 95"/>
                <a:gd name="T9" fmla="*/ 3 h 56"/>
                <a:gd name="T10" fmla="*/ 92 w 95"/>
                <a:gd name="T11" fmla="*/ 8 h 56"/>
                <a:gd name="T12" fmla="*/ 6 w 95"/>
                <a:gd name="T13" fmla="*/ 55 h 56"/>
                <a:gd name="T14" fmla="*/ 4 w 95"/>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6">
                  <a:moveTo>
                    <a:pt x="4" y="56"/>
                  </a:moveTo>
                  <a:cubicBezTo>
                    <a:pt x="3" y="56"/>
                    <a:pt x="2" y="55"/>
                    <a:pt x="1" y="54"/>
                  </a:cubicBezTo>
                  <a:cubicBezTo>
                    <a:pt x="0" y="52"/>
                    <a:pt x="1" y="49"/>
                    <a:pt x="3" y="48"/>
                  </a:cubicBezTo>
                  <a:cubicBezTo>
                    <a:pt x="88" y="1"/>
                    <a:pt x="88" y="1"/>
                    <a:pt x="88" y="1"/>
                  </a:cubicBezTo>
                  <a:cubicBezTo>
                    <a:pt x="90" y="0"/>
                    <a:pt x="93" y="1"/>
                    <a:pt x="94" y="3"/>
                  </a:cubicBezTo>
                  <a:cubicBezTo>
                    <a:pt x="95" y="5"/>
                    <a:pt x="94" y="7"/>
                    <a:pt x="92" y="8"/>
                  </a:cubicBezTo>
                  <a:cubicBezTo>
                    <a:pt x="6" y="55"/>
                    <a:pt x="6" y="55"/>
                    <a:pt x="6" y="55"/>
                  </a:cubicBezTo>
                  <a:cubicBezTo>
                    <a:pt x="6" y="56"/>
                    <a:pt x="5" y="56"/>
                    <a:pt x="4" y="5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3" name="Freeform 699"/>
            <p:cNvSpPr>
              <a:spLocks noEditPoints="1"/>
            </p:cNvSpPr>
            <p:nvPr/>
          </p:nvSpPr>
          <p:spPr bwMode="auto">
            <a:xfrm>
              <a:off x="4237039" y="5462588"/>
              <a:ext cx="80963" cy="80963"/>
            </a:xfrm>
            <a:custGeom>
              <a:avLst/>
              <a:gdLst>
                <a:gd name="T0" fmla="*/ 29 w 57"/>
                <a:gd name="T1" fmla="*/ 57 h 57"/>
                <a:gd name="T2" fmla="*/ 0 w 57"/>
                <a:gd name="T3" fmla="*/ 28 h 57"/>
                <a:gd name="T4" fmla="*/ 29 w 57"/>
                <a:gd name="T5" fmla="*/ 0 h 57"/>
                <a:gd name="T6" fmla="*/ 57 w 57"/>
                <a:gd name="T7" fmla="*/ 28 h 57"/>
                <a:gd name="T8" fmla="*/ 29 w 57"/>
                <a:gd name="T9" fmla="*/ 57 h 57"/>
                <a:gd name="T10" fmla="*/ 29 w 57"/>
                <a:gd name="T11" fmla="*/ 8 h 57"/>
                <a:gd name="T12" fmla="*/ 8 w 57"/>
                <a:gd name="T13" fmla="*/ 28 h 57"/>
                <a:gd name="T14" fmla="*/ 29 w 57"/>
                <a:gd name="T15" fmla="*/ 49 h 57"/>
                <a:gd name="T16" fmla="*/ 49 w 57"/>
                <a:gd name="T17" fmla="*/ 28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8"/>
                  </a:cubicBezTo>
                  <a:cubicBezTo>
                    <a:pt x="0" y="12"/>
                    <a:pt x="13" y="0"/>
                    <a:pt x="29" y="0"/>
                  </a:cubicBezTo>
                  <a:cubicBezTo>
                    <a:pt x="45" y="0"/>
                    <a:pt x="57" y="12"/>
                    <a:pt x="57" y="28"/>
                  </a:cubicBezTo>
                  <a:cubicBezTo>
                    <a:pt x="57" y="44"/>
                    <a:pt x="45" y="57"/>
                    <a:pt x="29" y="57"/>
                  </a:cubicBezTo>
                  <a:close/>
                  <a:moveTo>
                    <a:pt x="29" y="8"/>
                  </a:moveTo>
                  <a:cubicBezTo>
                    <a:pt x="18" y="8"/>
                    <a:pt x="8" y="17"/>
                    <a:pt x="8" y="28"/>
                  </a:cubicBezTo>
                  <a:cubicBezTo>
                    <a:pt x="8" y="39"/>
                    <a:pt x="18" y="49"/>
                    <a:pt x="29" y="49"/>
                  </a:cubicBezTo>
                  <a:cubicBezTo>
                    <a:pt x="40" y="49"/>
                    <a:pt x="49" y="39"/>
                    <a:pt x="49" y="28"/>
                  </a:cubicBezTo>
                  <a:cubicBezTo>
                    <a:pt x="49" y="17"/>
                    <a:pt x="40" y="8"/>
                    <a:pt x="29"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4" name="Freeform 700"/>
            <p:cNvSpPr>
              <a:spLocks noEditPoints="1"/>
            </p:cNvSpPr>
            <p:nvPr/>
          </p:nvSpPr>
          <p:spPr bwMode="auto">
            <a:xfrm>
              <a:off x="4427539" y="5365751"/>
              <a:ext cx="80963" cy="80963"/>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8 h 57"/>
                <a:gd name="T12" fmla="*/ 8 w 57"/>
                <a:gd name="T13" fmla="*/ 29 h 57"/>
                <a:gd name="T14" fmla="*/ 29 w 57"/>
                <a:gd name="T15" fmla="*/ 49 h 57"/>
                <a:gd name="T16" fmla="*/ 49 w 57"/>
                <a:gd name="T17" fmla="*/ 29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8"/>
                  </a:moveTo>
                  <a:cubicBezTo>
                    <a:pt x="17" y="8"/>
                    <a:pt x="8" y="17"/>
                    <a:pt x="8" y="29"/>
                  </a:cubicBezTo>
                  <a:cubicBezTo>
                    <a:pt x="8" y="40"/>
                    <a:pt x="17" y="49"/>
                    <a:pt x="29" y="49"/>
                  </a:cubicBezTo>
                  <a:cubicBezTo>
                    <a:pt x="40" y="49"/>
                    <a:pt x="49" y="40"/>
                    <a:pt x="49" y="29"/>
                  </a:cubicBezTo>
                  <a:cubicBezTo>
                    <a:pt x="49" y="17"/>
                    <a:pt x="40" y="8"/>
                    <a:pt x="29"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5" name="Freeform 701"/>
            <p:cNvSpPr>
              <a:spLocks noEditPoints="1"/>
            </p:cNvSpPr>
            <p:nvPr/>
          </p:nvSpPr>
          <p:spPr bwMode="auto">
            <a:xfrm>
              <a:off x="4427539" y="5557838"/>
              <a:ext cx="80963" cy="79375"/>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8 h 57"/>
                <a:gd name="T12" fmla="*/ 8 w 57"/>
                <a:gd name="T13" fmla="*/ 29 h 57"/>
                <a:gd name="T14" fmla="*/ 29 w 57"/>
                <a:gd name="T15" fmla="*/ 49 h 57"/>
                <a:gd name="T16" fmla="*/ 49 w 57"/>
                <a:gd name="T17" fmla="*/ 29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8"/>
                  </a:moveTo>
                  <a:cubicBezTo>
                    <a:pt x="17" y="8"/>
                    <a:pt x="8" y="17"/>
                    <a:pt x="8" y="29"/>
                  </a:cubicBezTo>
                  <a:cubicBezTo>
                    <a:pt x="8" y="40"/>
                    <a:pt x="17" y="49"/>
                    <a:pt x="29" y="49"/>
                  </a:cubicBezTo>
                  <a:cubicBezTo>
                    <a:pt x="40" y="49"/>
                    <a:pt x="49" y="40"/>
                    <a:pt x="49" y="29"/>
                  </a:cubicBezTo>
                  <a:cubicBezTo>
                    <a:pt x="49" y="17"/>
                    <a:pt x="40" y="8"/>
                    <a:pt x="29"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8" name="Oval 702"/>
            <p:cNvSpPr>
              <a:spLocks noChangeArrowheads="1"/>
            </p:cNvSpPr>
            <p:nvPr/>
          </p:nvSpPr>
          <p:spPr bwMode="auto">
            <a:xfrm>
              <a:off x="4367214" y="5546726"/>
              <a:ext cx="11113" cy="111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4"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774986218"/>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with Bullets">
    <p:spTree>
      <p:nvGrpSpPr>
        <p:cNvPr id="1" name=""/>
        <p:cNvGrpSpPr/>
        <p:nvPr/>
      </p:nvGrpSpPr>
      <p:grpSpPr>
        <a:xfrm>
          <a:off x="0" y="0"/>
          <a:ext cx="0" cy="0"/>
          <a:chOff x="0" y="0"/>
          <a:chExt cx="0" cy="0"/>
        </a:xfrm>
      </p:grpSpPr>
      <p:sp>
        <p:nvSpPr>
          <p:cNvPr id="5" name="Rectangle 4"/>
          <p:cNvSpPr/>
          <p:nvPr userDrawn="1"/>
        </p:nvSpPr>
        <p:spPr bwMode="auto">
          <a:xfrm>
            <a:off x="5168899" y="2006861"/>
            <a:ext cx="7023101" cy="4364759"/>
          </a:xfrm>
          <a:prstGeom prst="rect">
            <a:avLst/>
          </a:prstGeom>
          <a:solidFill>
            <a:srgbClr val="00B9F2"/>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dirty="0"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10" name="Picture Placeholder 9"/>
          <p:cNvSpPr>
            <a:spLocks noGrp="1"/>
          </p:cNvSpPr>
          <p:nvPr>
            <p:ph type="pic" sz="quarter" idx="13"/>
          </p:nvPr>
        </p:nvSpPr>
        <p:spPr>
          <a:xfrm>
            <a:off x="0" y="2006861"/>
            <a:ext cx="5168053" cy="4364759"/>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13" name="Text Placeholder 12"/>
          <p:cNvSpPr>
            <a:spLocks noGrp="1"/>
          </p:cNvSpPr>
          <p:nvPr>
            <p:ph type="body" sz="quarter" idx="14"/>
          </p:nvPr>
        </p:nvSpPr>
        <p:spPr>
          <a:xfrm>
            <a:off x="5892800" y="2294658"/>
            <a:ext cx="5689600" cy="3659102"/>
          </a:xfrm>
        </p:spPr>
        <p:txBody>
          <a:bodyPr anchor="ctr" anchorCtr="0"/>
          <a:lstStyle>
            <a:lvl1pPr marL="304479" indent="-304479" algn="l" rtl="0" eaLnBrk="0" fontAlgn="base" hangingPunct="0">
              <a:lnSpc>
                <a:spcPct val="90000"/>
              </a:lnSpc>
              <a:spcBef>
                <a:spcPts val="2130"/>
              </a:spcBef>
              <a:spcAft>
                <a:spcPct val="0"/>
              </a:spcAft>
              <a:buClr>
                <a:schemeClr val="accent1"/>
              </a:buClr>
              <a:buFont typeface="Arial" pitchFamily="34" charset="0"/>
              <a:buChar char="•"/>
              <a:defRPr kumimoji="1" lang="en-US" sz="2663" b="0" i="0" kern="0" dirty="0" smtClean="0">
                <a:solidFill>
                  <a:schemeClr val="bg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119456624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og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dirty="0"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13" name="Text Placeholder 12"/>
          <p:cNvSpPr>
            <a:spLocks noGrp="1"/>
          </p:cNvSpPr>
          <p:nvPr>
            <p:ph type="body" sz="quarter" idx="14"/>
          </p:nvPr>
        </p:nvSpPr>
        <p:spPr>
          <a:xfrm>
            <a:off x="5892800" y="2294658"/>
            <a:ext cx="5689600" cy="3659102"/>
          </a:xfrm>
        </p:spPr>
        <p:txBody>
          <a:bodyPr anchor="ctr" anchorCtr="0"/>
          <a:lstStyle>
            <a:lvl1pPr marL="304479" indent="-304479" algn="l" rtl="0" eaLnBrk="0" fontAlgn="base" hangingPunct="0">
              <a:lnSpc>
                <a:spcPct val="90000"/>
              </a:lnSpc>
              <a:spcBef>
                <a:spcPts val="2130"/>
              </a:spcBef>
              <a:spcAft>
                <a:spcPct val="0"/>
              </a:spcAft>
              <a:buClr>
                <a:schemeClr val="accent1"/>
              </a:buClr>
              <a:buFont typeface="Arial" pitchFamily="34" charset="0"/>
              <a:buChar char="•"/>
              <a:defRPr kumimoji="1" lang="en-US" sz="2663" b="0" i="0" kern="0" dirty="0" smtClean="0">
                <a:solidFill>
                  <a:srgbClr val="747679"/>
                </a:solidFill>
                <a:latin typeface="Lato Light"/>
                <a:ea typeface="PMingLiU" pitchFamily="18" charset="-120"/>
                <a:cs typeface="Lato Light"/>
              </a:defRPr>
            </a:lvl1pPr>
          </a:lstStyle>
          <a:p>
            <a:pPr lvl="0"/>
            <a:r>
              <a:rPr lang="en-US" smtClean="0"/>
              <a:t>Click to edit Master text styles</a:t>
            </a:r>
          </a:p>
        </p:txBody>
      </p:sp>
      <p:cxnSp>
        <p:nvCxnSpPr>
          <p:cNvPr id="9" name="Straight Connector 8"/>
          <p:cNvCxnSpPr/>
          <p:nvPr userDrawn="1"/>
        </p:nvCxnSpPr>
        <p:spPr bwMode="auto">
          <a:xfrm>
            <a:off x="4876800" y="2007915"/>
            <a:ext cx="0" cy="4060240"/>
          </a:xfrm>
          <a:prstGeom prst="line">
            <a:avLst/>
          </a:prstGeom>
          <a:solidFill>
            <a:schemeClr val="accent1"/>
          </a:solidFill>
          <a:ln w="12700" cap="flat" cmpd="sng" algn="ctr">
            <a:gradFill>
              <a:gsLst>
                <a:gs pos="50000">
                  <a:schemeClr val="bg1">
                    <a:lumMod val="75000"/>
                  </a:schemeClr>
                </a:gs>
                <a:gs pos="0">
                  <a:schemeClr val="bg1">
                    <a:alpha val="0"/>
                  </a:schemeClr>
                </a:gs>
                <a:gs pos="100000">
                  <a:schemeClr val="bg1">
                    <a:alpha val="0"/>
                  </a:schemeClr>
                </a:gs>
              </a:gsLst>
              <a:lin ang="5400000" scaled="0"/>
            </a:gra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4083902699"/>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s Two">
    <p:spTree>
      <p:nvGrpSpPr>
        <p:cNvPr id="1" name=""/>
        <p:cNvGrpSpPr/>
        <p:nvPr/>
      </p:nvGrpSpPr>
      <p:grpSpPr>
        <a:xfrm>
          <a:off x="0" y="0"/>
          <a:ext cx="0" cy="0"/>
          <a:chOff x="0" y="0"/>
          <a:chExt cx="0" cy="0"/>
        </a:xfrm>
      </p:grpSpPr>
      <p:sp>
        <p:nvSpPr>
          <p:cNvPr id="3" name="Rectangle 2"/>
          <p:cNvSpPr/>
          <p:nvPr userDrawn="1"/>
        </p:nvSpPr>
        <p:spPr bwMode="gray">
          <a:xfrm>
            <a:off x="0" y="2006859"/>
            <a:ext cx="12192000" cy="436475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1" name="Picture Placeholder 9"/>
          <p:cNvSpPr>
            <a:spLocks noGrp="1"/>
          </p:cNvSpPr>
          <p:nvPr>
            <p:ph type="pic" sz="quarter" idx="14"/>
          </p:nvPr>
        </p:nvSpPr>
        <p:spPr bwMode="gray">
          <a:xfrm>
            <a:off x="3560235" y="2085106"/>
            <a:ext cx="8631765" cy="4214616"/>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3" name="Picture Placeholder 9"/>
          <p:cNvSpPr>
            <a:spLocks noGrp="1"/>
          </p:cNvSpPr>
          <p:nvPr>
            <p:ph type="pic" sz="quarter" idx="16"/>
          </p:nvPr>
        </p:nvSpPr>
        <p:spPr bwMode="gray">
          <a:xfrm>
            <a:off x="0" y="2085106"/>
            <a:ext cx="3479800" cy="4214616"/>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dirty="0"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3462158679"/>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s Three">
    <p:spTree>
      <p:nvGrpSpPr>
        <p:cNvPr id="1" name=""/>
        <p:cNvGrpSpPr/>
        <p:nvPr/>
      </p:nvGrpSpPr>
      <p:grpSpPr>
        <a:xfrm>
          <a:off x="0" y="0"/>
          <a:ext cx="0" cy="0"/>
          <a:chOff x="0" y="0"/>
          <a:chExt cx="0" cy="0"/>
        </a:xfrm>
      </p:grpSpPr>
      <p:sp>
        <p:nvSpPr>
          <p:cNvPr id="3" name="Rectangle 2"/>
          <p:cNvSpPr/>
          <p:nvPr userDrawn="1"/>
        </p:nvSpPr>
        <p:spPr bwMode="gray">
          <a:xfrm>
            <a:off x="0" y="2006859"/>
            <a:ext cx="12192000" cy="436475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1" name="Picture Placeholder 9"/>
          <p:cNvSpPr>
            <a:spLocks noGrp="1"/>
          </p:cNvSpPr>
          <p:nvPr>
            <p:ph type="pic" sz="quarter" idx="14"/>
          </p:nvPr>
        </p:nvSpPr>
        <p:spPr bwMode="gray">
          <a:xfrm>
            <a:off x="3560235" y="2085102"/>
            <a:ext cx="8631765" cy="4214615"/>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3" name="Picture Placeholder 9"/>
          <p:cNvSpPr>
            <a:spLocks noGrp="1"/>
          </p:cNvSpPr>
          <p:nvPr>
            <p:ph type="pic" sz="quarter" idx="16"/>
          </p:nvPr>
        </p:nvSpPr>
        <p:spPr bwMode="gray">
          <a:xfrm>
            <a:off x="0" y="3529449"/>
            <a:ext cx="3479800" cy="2770269"/>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10" name="Picture Placeholder 9"/>
          <p:cNvSpPr>
            <a:spLocks noGrp="1"/>
          </p:cNvSpPr>
          <p:nvPr>
            <p:ph type="pic" sz="quarter" idx="13"/>
          </p:nvPr>
        </p:nvSpPr>
        <p:spPr bwMode="gray">
          <a:xfrm>
            <a:off x="0" y="2085106"/>
            <a:ext cx="3479800" cy="1367202"/>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938883095"/>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ultiple Images">
    <p:spTree>
      <p:nvGrpSpPr>
        <p:cNvPr id="1" name=""/>
        <p:cNvGrpSpPr/>
        <p:nvPr/>
      </p:nvGrpSpPr>
      <p:grpSpPr>
        <a:xfrm>
          <a:off x="0" y="0"/>
          <a:ext cx="0" cy="0"/>
          <a:chOff x="0" y="0"/>
          <a:chExt cx="0" cy="0"/>
        </a:xfrm>
      </p:grpSpPr>
      <p:sp>
        <p:nvSpPr>
          <p:cNvPr id="3" name="Rectangle 2"/>
          <p:cNvSpPr/>
          <p:nvPr userDrawn="1"/>
        </p:nvSpPr>
        <p:spPr bwMode="auto">
          <a:xfrm>
            <a:off x="0" y="2006859"/>
            <a:ext cx="12192000" cy="436475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1" name="Picture Placeholder 9"/>
          <p:cNvSpPr>
            <a:spLocks noGrp="1"/>
          </p:cNvSpPr>
          <p:nvPr>
            <p:ph type="pic" sz="quarter" idx="14"/>
          </p:nvPr>
        </p:nvSpPr>
        <p:spPr>
          <a:xfrm>
            <a:off x="6197600" y="2075883"/>
            <a:ext cx="5994400" cy="2773144"/>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2" name="Picture Placeholder 9"/>
          <p:cNvSpPr>
            <a:spLocks noGrp="1"/>
          </p:cNvSpPr>
          <p:nvPr>
            <p:ph type="pic" sz="quarter" idx="15"/>
          </p:nvPr>
        </p:nvSpPr>
        <p:spPr>
          <a:xfrm>
            <a:off x="3556000" y="3529449"/>
            <a:ext cx="2564712" cy="1319578"/>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3" name="Picture Placeholder 9"/>
          <p:cNvSpPr>
            <a:spLocks noGrp="1"/>
          </p:cNvSpPr>
          <p:nvPr>
            <p:ph type="pic" sz="quarter" idx="16"/>
          </p:nvPr>
        </p:nvSpPr>
        <p:spPr>
          <a:xfrm>
            <a:off x="1" y="3529452"/>
            <a:ext cx="3479113" cy="2773145"/>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4" name="Picture Placeholder 9"/>
          <p:cNvSpPr>
            <a:spLocks noGrp="1"/>
          </p:cNvSpPr>
          <p:nvPr>
            <p:ph type="pic" sz="quarter" idx="17"/>
          </p:nvPr>
        </p:nvSpPr>
        <p:spPr>
          <a:xfrm>
            <a:off x="3556001" y="4926176"/>
            <a:ext cx="6299200" cy="1376423"/>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5" name="Picture Placeholder 9"/>
          <p:cNvSpPr>
            <a:spLocks noGrp="1"/>
          </p:cNvSpPr>
          <p:nvPr>
            <p:ph type="pic" sz="quarter" idx="18"/>
          </p:nvPr>
        </p:nvSpPr>
        <p:spPr>
          <a:xfrm>
            <a:off x="9948345" y="4926176"/>
            <a:ext cx="2243656" cy="1376423"/>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10" name="Picture Placeholder 9"/>
          <p:cNvSpPr>
            <a:spLocks noGrp="1"/>
          </p:cNvSpPr>
          <p:nvPr>
            <p:ph type="pic" sz="quarter" idx="13"/>
          </p:nvPr>
        </p:nvSpPr>
        <p:spPr>
          <a:xfrm>
            <a:off x="0" y="2075883"/>
            <a:ext cx="6120712" cy="1376421"/>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726432587"/>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with Caption 1">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accent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kern="1200" dirty="0">
                <a:solidFill>
                  <a:schemeClr val="bg1"/>
                </a:solidFill>
                <a:latin typeface="Lato Light"/>
                <a:ea typeface="PMingLiU" pitchFamily="18" charset="-120"/>
                <a:cs typeface="Lato Ligh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 y="6"/>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pic>
        <p:nvPicPr>
          <p:cNvPr id="6" name="Picture 5"/>
          <p:cNvPicPr>
            <a:picLocks noChangeAspect="1"/>
          </p:cNvPicPr>
          <p:nvPr userDrawn="1"/>
        </p:nvPicPr>
        <p:blipFill>
          <a:blip r:embed="rId2"/>
          <a:stretch>
            <a:fillRect/>
          </a:stretch>
        </p:blipFill>
        <p:spPr>
          <a:xfrm>
            <a:off x="9875895" y="5438019"/>
            <a:ext cx="1667677" cy="1029545"/>
          </a:xfrm>
          <a:prstGeom prst="rect">
            <a:avLst/>
          </a:prstGeom>
        </p:spPr>
      </p:pic>
    </p:spTree>
    <p:extLst>
      <p:ext uri="{BB962C8B-B14F-4D97-AF65-F5344CB8AC3E}">
        <p14:creationId xmlns:p14="http://schemas.microsoft.com/office/powerpoint/2010/main" val="2534174884"/>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7674884"/>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10363200" y="4267206"/>
            <a:ext cx="2844800" cy="365125"/>
          </a:xfrm>
          <a:prstGeom prst="rect">
            <a:avLst/>
          </a:prstGeom>
        </p:spPr>
        <p:txBody>
          <a:bodyPr lIns="91428" tIns="45714" rIns="91428" bIns="45714"/>
          <a:lstStyle/>
          <a:p>
            <a:pPr defTabSz="1218072" fontAlgn="base">
              <a:spcBef>
                <a:spcPct val="0"/>
              </a:spcBef>
              <a:spcAft>
                <a:spcPct val="0"/>
              </a:spcAft>
            </a:pPr>
            <a:fld id="{EB2FDD38-120B-4B19-A7C2-2DBD26B4A366}" type="slidenum">
              <a:rPr kumimoji="1" lang="en-US" sz="2398" smtClean="0">
                <a:solidFill>
                  <a:srgbClr val="000000"/>
                </a:solidFill>
              </a:rPr>
              <a:pPr defTabSz="1218072" fontAlgn="base">
                <a:spcBef>
                  <a:spcPct val="0"/>
                </a:spcBef>
                <a:spcAft>
                  <a:spcPct val="0"/>
                </a:spcAft>
              </a:pPr>
              <a:t>‹#›</a:t>
            </a:fld>
            <a:endParaRPr kumimoji="1" lang="en-US" sz="2398">
              <a:solidFill>
                <a:srgbClr val="000000"/>
              </a:solidFill>
            </a:endParaRPr>
          </a:p>
        </p:txBody>
      </p:sp>
      <p:sp>
        <p:nvSpPr>
          <p:cNvPr id="4" name="Rectangle 3"/>
          <p:cNvSpPr/>
          <p:nvPr userDrawn="1"/>
        </p:nvSpPr>
        <p:spPr bwMode="white">
          <a:xfrm>
            <a:off x="-5490" y="6"/>
            <a:ext cx="12197492" cy="6858000"/>
          </a:xfrm>
          <a:prstGeom prst="rect">
            <a:avLst/>
          </a:prstGeom>
          <a:solidFill>
            <a:schemeClr val="bg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Calibri" charset="0"/>
              <a:ea typeface="新細明體" charset="0"/>
              <a:cs typeface="新細明體" charset="0"/>
            </a:endParaRPr>
          </a:p>
        </p:txBody>
      </p:sp>
    </p:spTree>
    <p:extLst>
      <p:ext uri="{BB962C8B-B14F-4D97-AF65-F5344CB8AC3E}">
        <p14:creationId xmlns:p14="http://schemas.microsoft.com/office/powerpoint/2010/main" val="31705240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Image with Caption 1">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accent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kern="1200" dirty="0">
                <a:solidFill>
                  <a:schemeClr val="bg1"/>
                </a:solidFill>
                <a:latin typeface="Lato Light"/>
                <a:ea typeface="PMingLiU" pitchFamily="18" charset="-120"/>
                <a:cs typeface="Lato Ligh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6" name="Group 51"/>
          <p:cNvGrpSpPr>
            <a:grpSpLocks noChangeAspect="1"/>
          </p:cNvGrpSpPr>
          <p:nvPr userDrawn="1"/>
        </p:nvGrpSpPr>
        <p:grpSpPr bwMode="auto">
          <a:xfrm>
            <a:off x="9956802" y="5371020"/>
            <a:ext cx="1828801" cy="1103160"/>
            <a:chOff x="2642" y="2015"/>
            <a:chExt cx="477" cy="288"/>
          </a:xfrm>
          <a:solidFill>
            <a:schemeClr val="tx2">
              <a:lumMod val="90000"/>
              <a:lumOff val="10000"/>
            </a:schemeClr>
          </a:solidFill>
        </p:grpSpPr>
        <p:sp>
          <p:nvSpPr>
            <p:cNvPr id="7" name="Freeform 52"/>
            <p:cNvSpPr>
              <a:spLocks/>
            </p:cNvSpPr>
            <p:nvPr/>
          </p:nvSpPr>
          <p:spPr bwMode="auto">
            <a:xfrm>
              <a:off x="2642" y="2024"/>
              <a:ext cx="477" cy="279"/>
            </a:xfrm>
            <a:custGeom>
              <a:avLst/>
              <a:gdLst>
                <a:gd name="T0" fmla="*/ 196 w 202"/>
                <a:gd name="T1" fmla="*/ 56 h 118"/>
                <a:gd name="T2" fmla="*/ 160 w 202"/>
                <a:gd name="T3" fmla="*/ 28 h 118"/>
                <a:gd name="T4" fmla="*/ 135 w 202"/>
                <a:gd name="T5" fmla="*/ 1 h 118"/>
                <a:gd name="T6" fmla="*/ 130 w 202"/>
                <a:gd name="T7" fmla="*/ 3 h 118"/>
                <a:gd name="T8" fmla="*/ 132 w 202"/>
                <a:gd name="T9" fmla="*/ 8 h 118"/>
                <a:gd name="T10" fmla="*/ 153 w 202"/>
                <a:gd name="T11" fmla="*/ 33 h 118"/>
                <a:gd name="T12" fmla="*/ 157 w 202"/>
                <a:gd name="T13" fmla="*/ 36 h 118"/>
                <a:gd name="T14" fmla="*/ 189 w 202"/>
                <a:gd name="T15" fmla="*/ 59 h 118"/>
                <a:gd name="T16" fmla="*/ 190 w 202"/>
                <a:gd name="T17" fmla="*/ 83 h 118"/>
                <a:gd name="T18" fmla="*/ 154 w 202"/>
                <a:gd name="T19" fmla="*/ 110 h 118"/>
                <a:gd name="T20" fmla="*/ 34 w 202"/>
                <a:gd name="T21" fmla="*/ 110 h 118"/>
                <a:gd name="T22" fmla="*/ 8 w 202"/>
                <a:gd name="T23" fmla="*/ 84 h 118"/>
                <a:gd name="T24" fmla="*/ 34 w 202"/>
                <a:gd name="T25" fmla="*/ 57 h 118"/>
                <a:gd name="T26" fmla="*/ 35 w 202"/>
                <a:gd name="T27" fmla="*/ 57 h 118"/>
                <a:gd name="T28" fmla="*/ 39 w 202"/>
                <a:gd name="T29" fmla="*/ 54 h 118"/>
                <a:gd name="T30" fmla="*/ 71 w 202"/>
                <a:gd name="T31" fmla="*/ 29 h 118"/>
                <a:gd name="T32" fmla="*/ 76 w 202"/>
                <a:gd name="T33" fmla="*/ 30 h 118"/>
                <a:gd name="T34" fmla="*/ 80 w 202"/>
                <a:gd name="T35" fmla="*/ 27 h 118"/>
                <a:gd name="T36" fmla="*/ 100 w 202"/>
                <a:gd name="T37" fmla="*/ 8 h 118"/>
                <a:gd name="T38" fmla="*/ 102 w 202"/>
                <a:gd name="T39" fmla="*/ 3 h 118"/>
                <a:gd name="T40" fmla="*/ 97 w 202"/>
                <a:gd name="T41" fmla="*/ 1 h 118"/>
                <a:gd name="T42" fmla="*/ 74 w 202"/>
                <a:gd name="T43" fmla="*/ 21 h 118"/>
                <a:gd name="T44" fmla="*/ 71 w 202"/>
                <a:gd name="T45" fmla="*/ 21 h 118"/>
                <a:gd name="T46" fmla="*/ 32 w 202"/>
                <a:gd name="T47" fmla="*/ 49 h 118"/>
                <a:gd name="T48" fmla="*/ 0 w 202"/>
                <a:gd name="T49" fmla="*/ 84 h 118"/>
                <a:gd name="T50" fmla="*/ 34 w 202"/>
                <a:gd name="T51" fmla="*/ 118 h 118"/>
                <a:gd name="T52" fmla="*/ 154 w 202"/>
                <a:gd name="T53" fmla="*/ 118 h 118"/>
                <a:gd name="T54" fmla="*/ 198 w 202"/>
                <a:gd name="T55" fmla="*/ 86 h 118"/>
                <a:gd name="T56" fmla="*/ 196 w 202"/>
                <a:gd name="T57" fmla="*/ 5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 h="118">
                  <a:moveTo>
                    <a:pt x="196" y="56"/>
                  </a:moveTo>
                  <a:cubicBezTo>
                    <a:pt x="190" y="40"/>
                    <a:pt x="176" y="30"/>
                    <a:pt x="160" y="28"/>
                  </a:cubicBezTo>
                  <a:cubicBezTo>
                    <a:pt x="155" y="16"/>
                    <a:pt x="146" y="6"/>
                    <a:pt x="135" y="1"/>
                  </a:cubicBezTo>
                  <a:cubicBezTo>
                    <a:pt x="133" y="0"/>
                    <a:pt x="130" y="1"/>
                    <a:pt x="130" y="3"/>
                  </a:cubicBezTo>
                  <a:cubicBezTo>
                    <a:pt x="129" y="5"/>
                    <a:pt x="130" y="7"/>
                    <a:pt x="132" y="8"/>
                  </a:cubicBezTo>
                  <a:cubicBezTo>
                    <a:pt x="142" y="13"/>
                    <a:pt x="150" y="22"/>
                    <a:pt x="153" y="33"/>
                  </a:cubicBezTo>
                  <a:cubicBezTo>
                    <a:pt x="153" y="34"/>
                    <a:pt x="155" y="36"/>
                    <a:pt x="157" y="36"/>
                  </a:cubicBezTo>
                  <a:cubicBezTo>
                    <a:pt x="171" y="37"/>
                    <a:pt x="184" y="45"/>
                    <a:pt x="189" y="59"/>
                  </a:cubicBezTo>
                  <a:cubicBezTo>
                    <a:pt x="189" y="59"/>
                    <a:pt x="194" y="72"/>
                    <a:pt x="190" y="83"/>
                  </a:cubicBezTo>
                  <a:cubicBezTo>
                    <a:pt x="185" y="99"/>
                    <a:pt x="171" y="110"/>
                    <a:pt x="154" y="110"/>
                  </a:cubicBezTo>
                  <a:cubicBezTo>
                    <a:pt x="34" y="110"/>
                    <a:pt x="34" y="110"/>
                    <a:pt x="34" y="110"/>
                  </a:cubicBezTo>
                  <a:cubicBezTo>
                    <a:pt x="19" y="110"/>
                    <a:pt x="8" y="98"/>
                    <a:pt x="8" y="84"/>
                  </a:cubicBezTo>
                  <a:cubicBezTo>
                    <a:pt x="8" y="69"/>
                    <a:pt x="19" y="57"/>
                    <a:pt x="34" y="57"/>
                  </a:cubicBezTo>
                  <a:cubicBezTo>
                    <a:pt x="35" y="57"/>
                    <a:pt x="35" y="57"/>
                    <a:pt x="35" y="57"/>
                  </a:cubicBezTo>
                  <a:cubicBezTo>
                    <a:pt x="37" y="57"/>
                    <a:pt x="38" y="56"/>
                    <a:pt x="39" y="54"/>
                  </a:cubicBezTo>
                  <a:cubicBezTo>
                    <a:pt x="43" y="39"/>
                    <a:pt x="56" y="29"/>
                    <a:pt x="71" y="29"/>
                  </a:cubicBezTo>
                  <a:cubicBezTo>
                    <a:pt x="73" y="29"/>
                    <a:pt x="74" y="29"/>
                    <a:pt x="76" y="30"/>
                  </a:cubicBezTo>
                  <a:cubicBezTo>
                    <a:pt x="77" y="30"/>
                    <a:pt x="79" y="29"/>
                    <a:pt x="80" y="27"/>
                  </a:cubicBezTo>
                  <a:cubicBezTo>
                    <a:pt x="84" y="19"/>
                    <a:pt x="91" y="12"/>
                    <a:pt x="100" y="8"/>
                  </a:cubicBezTo>
                  <a:cubicBezTo>
                    <a:pt x="102" y="7"/>
                    <a:pt x="103" y="5"/>
                    <a:pt x="102" y="3"/>
                  </a:cubicBezTo>
                  <a:cubicBezTo>
                    <a:pt x="101" y="1"/>
                    <a:pt x="99" y="0"/>
                    <a:pt x="97" y="1"/>
                  </a:cubicBezTo>
                  <a:cubicBezTo>
                    <a:pt x="87" y="5"/>
                    <a:pt x="79" y="12"/>
                    <a:pt x="74" y="21"/>
                  </a:cubicBezTo>
                  <a:cubicBezTo>
                    <a:pt x="73" y="21"/>
                    <a:pt x="72" y="21"/>
                    <a:pt x="71" y="21"/>
                  </a:cubicBezTo>
                  <a:cubicBezTo>
                    <a:pt x="53" y="21"/>
                    <a:pt x="38" y="32"/>
                    <a:pt x="32" y="49"/>
                  </a:cubicBezTo>
                  <a:cubicBezTo>
                    <a:pt x="14" y="50"/>
                    <a:pt x="0" y="65"/>
                    <a:pt x="0" y="84"/>
                  </a:cubicBezTo>
                  <a:cubicBezTo>
                    <a:pt x="0" y="103"/>
                    <a:pt x="15" y="118"/>
                    <a:pt x="34" y="118"/>
                  </a:cubicBezTo>
                  <a:cubicBezTo>
                    <a:pt x="154" y="118"/>
                    <a:pt x="154" y="118"/>
                    <a:pt x="154" y="118"/>
                  </a:cubicBezTo>
                  <a:cubicBezTo>
                    <a:pt x="175" y="118"/>
                    <a:pt x="192" y="105"/>
                    <a:pt x="198" y="86"/>
                  </a:cubicBezTo>
                  <a:cubicBezTo>
                    <a:pt x="202" y="72"/>
                    <a:pt x="197" y="58"/>
                    <a:pt x="196" y="5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PMingLiU" pitchFamily="18" charset="-120"/>
                <a:cs typeface="Lato Light"/>
              </a:endParaRPr>
            </a:p>
          </p:txBody>
        </p:sp>
        <p:sp>
          <p:nvSpPr>
            <p:cNvPr id="8" name="Oval 53"/>
            <p:cNvSpPr>
              <a:spLocks noChangeArrowheads="1"/>
            </p:cNvSpPr>
            <p:nvPr/>
          </p:nvSpPr>
          <p:spPr bwMode="auto">
            <a:xfrm>
              <a:off x="2902" y="2015"/>
              <a:ext cx="19" cy="19"/>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PMingLiU" pitchFamily="18" charset="-120"/>
                <a:cs typeface="Lato Light"/>
              </a:endParaRPr>
            </a:p>
          </p:txBody>
        </p:sp>
      </p:grpSp>
    </p:spTree>
    <p:extLst>
      <p:ext uri="{BB962C8B-B14F-4D97-AF65-F5344CB8AC3E}">
        <p14:creationId xmlns:p14="http://schemas.microsoft.com/office/powerpoint/2010/main" val="864880143"/>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3" name="Rectangle 2"/>
          <p:cNvSpPr/>
          <p:nvPr userDrawn="1"/>
        </p:nvSpPr>
        <p:spPr bwMode="auto">
          <a:xfrm>
            <a:off x="0" y="5"/>
            <a:ext cx="12192000" cy="6858000"/>
          </a:xfrm>
          <a:prstGeom prst="rect">
            <a:avLst/>
          </a:prstGeom>
          <a:solidFill>
            <a:srgbClr val="003159"/>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Calibri" charset="0"/>
              <a:ea typeface="新細明體" charset="0"/>
              <a:cs typeface="新細明體" charset="0"/>
            </a:endParaRPr>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grpSp>
        <p:nvGrpSpPr>
          <p:cNvPr id="4" name="Group 3"/>
          <p:cNvGrpSpPr>
            <a:grpSpLocks noChangeAspect="1"/>
          </p:cNvGrpSpPr>
          <p:nvPr userDrawn="1"/>
        </p:nvGrpSpPr>
        <p:grpSpPr bwMode="auto">
          <a:xfrm>
            <a:off x="11484754" y="288204"/>
            <a:ext cx="853441" cy="529408"/>
            <a:chOff x="456" y="59"/>
            <a:chExt cx="6336" cy="3934"/>
          </a:xfrm>
        </p:grpSpPr>
        <p:sp>
          <p:nvSpPr>
            <p:cNvPr id="5" name="AutoShape 3"/>
            <p:cNvSpPr>
              <a:spLocks noChangeAspect="1" noChangeArrowheads="1" noTextEdit="1"/>
            </p:cNvSpPr>
            <p:nvPr/>
          </p:nvSpPr>
          <p:spPr bwMode="auto">
            <a:xfrm>
              <a:off x="456" y="59"/>
              <a:ext cx="6336" cy="39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Calibri" pitchFamily="34" charset="0"/>
                <a:ea typeface="PMingLiU" pitchFamily="18" charset="-120"/>
              </a:endParaRPr>
            </a:p>
          </p:txBody>
        </p:sp>
        <p:sp>
          <p:nvSpPr>
            <p:cNvPr id="6" name="Freeform 5"/>
            <p:cNvSpPr>
              <a:spLocks/>
            </p:cNvSpPr>
            <p:nvPr/>
          </p:nvSpPr>
          <p:spPr bwMode="auto">
            <a:xfrm>
              <a:off x="456" y="59"/>
              <a:ext cx="6336" cy="3934"/>
            </a:xfrm>
            <a:custGeom>
              <a:avLst/>
              <a:gdLst>
                <a:gd name="T0" fmla="*/ 751 w 954"/>
                <a:gd name="T1" fmla="*/ 592 h 592"/>
                <a:gd name="T2" fmla="*/ 556 w 954"/>
                <a:gd name="T3" fmla="*/ 592 h 592"/>
                <a:gd name="T4" fmla="*/ 537 w 954"/>
                <a:gd name="T5" fmla="*/ 572 h 592"/>
                <a:gd name="T6" fmla="*/ 556 w 954"/>
                <a:gd name="T7" fmla="*/ 553 h 592"/>
                <a:gd name="T8" fmla="*/ 751 w 954"/>
                <a:gd name="T9" fmla="*/ 553 h 592"/>
                <a:gd name="T10" fmla="*/ 914 w 954"/>
                <a:gd name="T11" fmla="*/ 390 h 592"/>
                <a:gd name="T12" fmla="*/ 751 w 954"/>
                <a:gd name="T13" fmla="*/ 227 h 592"/>
                <a:gd name="T14" fmla="*/ 713 w 954"/>
                <a:gd name="T15" fmla="*/ 231 h 592"/>
                <a:gd name="T16" fmla="*/ 690 w 954"/>
                <a:gd name="T17" fmla="*/ 218 h 592"/>
                <a:gd name="T18" fmla="*/ 447 w 954"/>
                <a:gd name="T19" fmla="*/ 40 h 592"/>
                <a:gd name="T20" fmla="*/ 191 w 954"/>
                <a:gd name="T21" fmla="*/ 296 h 592"/>
                <a:gd name="T22" fmla="*/ 194 w 954"/>
                <a:gd name="T23" fmla="*/ 331 h 592"/>
                <a:gd name="T24" fmla="*/ 187 w 954"/>
                <a:gd name="T25" fmla="*/ 348 h 592"/>
                <a:gd name="T26" fmla="*/ 169 w 954"/>
                <a:gd name="T27" fmla="*/ 353 h 592"/>
                <a:gd name="T28" fmla="*/ 142 w 954"/>
                <a:gd name="T29" fmla="*/ 348 h 592"/>
                <a:gd name="T30" fmla="*/ 40 w 954"/>
                <a:gd name="T31" fmla="*/ 451 h 592"/>
                <a:gd name="T32" fmla="*/ 142 w 954"/>
                <a:gd name="T33" fmla="*/ 553 h 592"/>
                <a:gd name="T34" fmla="*/ 398 w 954"/>
                <a:gd name="T35" fmla="*/ 553 h 592"/>
                <a:gd name="T36" fmla="*/ 417 w 954"/>
                <a:gd name="T37" fmla="*/ 572 h 592"/>
                <a:gd name="T38" fmla="*/ 398 w 954"/>
                <a:gd name="T39" fmla="*/ 592 h 592"/>
                <a:gd name="T40" fmla="*/ 142 w 954"/>
                <a:gd name="T41" fmla="*/ 592 h 592"/>
                <a:gd name="T42" fmla="*/ 0 w 954"/>
                <a:gd name="T43" fmla="*/ 451 h 592"/>
                <a:gd name="T44" fmla="*/ 142 w 954"/>
                <a:gd name="T45" fmla="*/ 309 h 592"/>
                <a:gd name="T46" fmla="*/ 152 w 954"/>
                <a:gd name="T47" fmla="*/ 309 h 592"/>
                <a:gd name="T48" fmla="*/ 151 w 954"/>
                <a:gd name="T49" fmla="*/ 296 h 592"/>
                <a:gd name="T50" fmla="*/ 447 w 954"/>
                <a:gd name="T51" fmla="*/ 0 h 592"/>
                <a:gd name="T52" fmla="*/ 722 w 954"/>
                <a:gd name="T53" fmla="*/ 189 h 592"/>
                <a:gd name="T54" fmla="*/ 751 w 954"/>
                <a:gd name="T55" fmla="*/ 187 h 592"/>
                <a:gd name="T56" fmla="*/ 954 w 954"/>
                <a:gd name="T57" fmla="*/ 390 h 592"/>
                <a:gd name="T58" fmla="*/ 751 w 954"/>
                <a:gd name="T5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4" h="592">
                  <a:moveTo>
                    <a:pt x="751" y="592"/>
                  </a:moveTo>
                  <a:cubicBezTo>
                    <a:pt x="556" y="592"/>
                    <a:pt x="556" y="592"/>
                    <a:pt x="556" y="592"/>
                  </a:cubicBezTo>
                  <a:cubicBezTo>
                    <a:pt x="546" y="592"/>
                    <a:pt x="537" y="583"/>
                    <a:pt x="537" y="572"/>
                  </a:cubicBezTo>
                  <a:cubicBezTo>
                    <a:pt x="537" y="561"/>
                    <a:pt x="546" y="553"/>
                    <a:pt x="556" y="553"/>
                  </a:cubicBezTo>
                  <a:cubicBezTo>
                    <a:pt x="751" y="553"/>
                    <a:pt x="751" y="553"/>
                    <a:pt x="751" y="553"/>
                  </a:cubicBezTo>
                  <a:cubicBezTo>
                    <a:pt x="841" y="553"/>
                    <a:pt x="914" y="479"/>
                    <a:pt x="914" y="390"/>
                  </a:cubicBezTo>
                  <a:cubicBezTo>
                    <a:pt x="914" y="300"/>
                    <a:pt x="841" y="227"/>
                    <a:pt x="751" y="227"/>
                  </a:cubicBezTo>
                  <a:cubicBezTo>
                    <a:pt x="739" y="227"/>
                    <a:pt x="726" y="228"/>
                    <a:pt x="713" y="231"/>
                  </a:cubicBezTo>
                  <a:cubicBezTo>
                    <a:pt x="703" y="234"/>
                    <a:pt x="693" y="228"/>
                    <a:pt x="690" y="218"/>
                  </a:cubicBezTo>
                  <a:cubicBezTo>
                    <a:pt x="656" y="111"/>
                    <a:pt x="558" y="40"/>
                    <a:pt x="447" y="40"/>
                  </a:cubicBezTo>
                  <a:cubicBezTo>
                    <a:pt x="306" y="40"/>
                    <a:pt x="191" y="155"/>
                    <a:pt x="191" y="296"/>
                  </a:cubicBezTo>
                  <a:cubicBezTo>
                    <a:pt x="191" y="306"/>
                    <a:pt x="192" y="317"/>
                    <a:pt x="194" y="331"/>
                  </a:cubicBezTo>
                  <a:cubicBezTo>
                    <a:pt x="195" y="337"/>
                    <a:pt x="192" y="344"/>
                    <a:pt x="187" y="348"/>
                  </a:cubicBezTo>
                  <a:cubicBezTo>
                    <a:pt x="182" y="353"/>
                    <a:pt x="175" y="354"/>
                    <a:pt x="169" y="353"/>
                  </a:cubicBezTo>
                  <a:cubicBezTo>
                    <a:pt x="159" y="350"/>
                    <a:pt x="150" y="348"/>
                    <a:pt x="142" y="348"/>
                  </a:cubicBezTo>
                  <a:cubicBezTo>
                    <a:pt x="86" y="348"/>
                    <a:pt x="40" y="394"/>
                    <a:pt x="40" y="451"/>
                  </a:cubicBezTo>
                  <a:cubicBezTo>
                    <a:pt x="40" y="507"/>
                    <a:pt x="86" y="553"/>
                    <a:pt x="142" y="553"/>
                  </a:cubicBezTo>
                  <a:cubicBezTo>
                    <a:pt x="398" y="553"/>
                    <a:pt x="398" y="553"/>
                    <a:pt x="398" y="553"/>
                  </a:cubicBezTo>
                  <a:cubicBezTo>
                    <a:pt x="408" y="553"/>
                    <a:pt x="417" y="561"/>
                    <a:pt x="417" y="572"/>
                  </a:cubicBezTo>
                  <a:cubicBezTo>
                    <a:pt x="417" y="583"/>
                    <a:pt x="408" y="592"/>
                    <a:pt x="398" y="592"/>
                  </a:cubicBezTo>
                  <a:cubicBezTo>
                    <a:pt x="142" y="592"/>
                    <a:pt x="142" y="592"/>
                    <a:pt x="142" y="592"/>
                  </a:cubicBezTo>
                  <a:cubicBezTo>
                    <a:pt x="64" y="592"/>
                    <a:pt x="0" y="529"/>
                    <a:pt x="0" y="451"/>
                  </a:cubicBezTo>
                  <a:cubicBezTo>
                    <a:pt x="0" y="372"/>
                    <a:pt x="64" y="309"/>
                    <a:pt x="142" y="309"/>
                  </a:cubicBezTo>
                  <a:cubicBezTo>
                    <a:pt x="145" y="309"/>
                    <a:pt x="148" y="309"/>
                    <a:pt x="152" y="309"/>
                  </a:cubicBezTo>
                  <a:cubicBezTo>
                    <a:pt x="152" y="305"/>
                    <a:pt x="151" y="300"/>
                    <a:pt x="151" y="296"/>
                  </a:cubicBezTo>
                  <a:cubicBezTo>
                    <a:pt x="151" y="133"/>
                    <a:pt x="284" y="0"/>
                    <a:pt x="447" y="0"/>
                  </a:cubicBezTo>
                  <a:cubicBezTo>
                    <a:pt x="569" y="0"/>
                    <a:pt x="678" y="75"/>
                    <a:pt x="722" y="189"/>
                  </a:cubicBezTo>
                  <a:cubicBezTo>
                    <a:pt x="732" y="188"/>
                    <a:pt x="742" y="187"/>
                    <a:pt x="751" y="187"/>
                  </a:cubicBezTo>
                  <a:cubicBezTo>
                    <a:pt x="863" y="187"/>
                    <a:pt x="954" y="278"/>
                    <a:pt x="954" y="390"/>
                  </a:cubicBezTo>
                  <a:cubicBezTo>
                    <a:pt x="954" y="501"/>
                    <a:pt x="863" y="592"/>
                    <a:pt x="751" y="592"/>
                  </a:cubicBezTo>
                  <a:close/>
                </a:path>
              </a:pathLst>
            </a:custGeom>
            <a:solidFill>
              <a:srgbClr val="00AEF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Calibri" pitchFamily="34" charset="0"/>
                <a:ea typeface="PMingLiU" pitchFamily="18" charset="-120"/>
              </a:endParaRPr>
            </a:p>
          </p:txBody>
        </p:sp>
        <p:sp>
          <p:nvSpPr>
            <p:cNvPr id="7" name="Oval 6"/>
            <p:cNvSpPr>
              <a:spLocks noChangeArrowheads="1"/>
            </p:cNvSpPr>
            <p:nvPr/>
          </p:nvSpPr>
          <p:spPr bwMode="auto">
            <a:xfrm>
              <a:off x="3491" y="3734"/>
              <a:ext cx="266" cy="259"/>
            </a:xfrm>
            <a:prstGeom prst="ellipse">
              <a:avLst/>
            </a:prstGeom>
            <a:solidFill>
              <a:srgbClr val="00B9F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Calibri" pitchFamily="34" charset="0"/>
                <a:ea typeface="PMingLiU" pitchFamily="18" charset="-120"/>
              </a:endParaRPr>
            </a:p>
          </p:txBody>
        </p:sp>
      </p:grpSp>
    </p:spTree>
    <p:extLst>
      <p:ext uri="{BB962C8B-B14F-4D97-AF65-F5344CB8AC3E}">
        <p14:creationId xmlns:p14="http://schemas.microsoft.com/office/powerpoint/2010/main" val="210985396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7" name="Rectangle 6"/>
          <p:cNvSpPr/>
          <p:nvPr/>
        </p:nvSpPr>
        <p:spPr>
          <a:xfrm>
            <a:off x="0" y="4917992"/>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lIns="91379" tIns="45690" rIns="91379" bIns="45690" rtlCol="0" anchor="ctr"/>
          <a:lstStyle/>
          <a:p>
            <a:pPr marL="0" marR="0" lvl="0" indent="0" algn="ctr"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FFFFFF"/>
              </a:solidFill>
              <a:effectLst/>
              <a:uLnTx/>
              <a:uFillTx/>
              <a:latin typeface="Calibri"/>
            </a:endParaRPr>
          </a:p>
        </p:txBody>
      </p:sp>
      <p:sp>
        <p:nvSpPr>
          <p:cNvPr id="2" name="Title 1"/>
          <p:cNvSpPr>
            <a:spLocks noGrp="1"/>
          </p:cNvSpPr>
          <p:nvPr>
            <p:ph type="title"/>
          </p:nvPr>
        </p:nvSpPr>
        <p:spPr>
          <a:xfrm>
            <a:off x="2167128" y="1225299"/>
            <a:ext cx="9281159" cy="3520440"/>
          </a:xfrm>
        </p:spPr>
        <p:txBody>
          <a:bodyPr anchor="ctr">
            <a:normAutofit/>
          </a:bodyPr>
          <a:lstStyle>
            <a:lvl1pPr>
              <a:lnSpc>
                <a:spcPct val="85000"/>
              </a:lnSpc>
              <a:defRPr sz="7193" b="1"/>
            </a:lvl1pPr>
          </a:lstStyle>
          <a:p>
            <a:r>
              <a:rPr lang="en-US" smtClean="0"/>
              <a:t>Click to edit Master title style</a:t>
            </a:r>
            <a:endParaRPr lang="en-US" dirty="0"/>
          </a:p>
        </p:txBody>
      </p:sp>
      <p:sp>
        <p:nvSpPr>
          <p:cNvPr id="3" name="Text Placeholder 2"/>
          <p:cNvSpPr>
            <a:spLocks noGrp="1"/>
          </p:cNvSpPr>
          <p:nvPr>
            <p:ph type="body" idx="1"/>
          </p:nvPr>
        </p:nvSpPr>
        <p:spPr>
          <a:xfrm>
            <a:off x="2165775" y="5020059"/>
            <a:ext cx="9052560" cy="1066800"/>
          </a:xfrm>
        </p:spPr>
        <p:txBody>
          <a:bodyPr anchor="t">
            <a:normAutofit/>
          </a:bodyPr>
          <a:lstStyle>
            <a:lvl1pPr marL="0" indent="0">
              <a:buNone/>
              <a:defRPr sz="2796" b="1">
                <a:solidFill>
                  <a:schemeClr val="accent2">
                    <a:lumMod val="50000"/>
                  </a:schemeClr>
                </a:solidFill>
              </a:defRPr>
            </a:lvl1pPr>
            <a:lvl2pPr marL="456901" indent="0">
              <a:buNone/>
              <a:defRPr sz="1865">
                <a:solidFill>
                  <a:schemeClr val="tx1">
                    <a:tint val="75000"/>
                  </a:schemeClr>
                </a:solidFill>
              </a:defRPr>
            </a:lvl2pPr>
            <a:lvl3pPr marL="913805" indent="0">
              <a:buNone/>
              <a:defRPr sz="1599">
                <a:solidFill>
                  <a:schemeClr val="tx1">
                    <a:tint val="75000"/>
                  </a:schemeClr>
                </a:solidFill>
              </a:defRPr>
            </a:lvl3pPr>
            <a:lvl4pPr marL="1370707" indent="0">
              <a:buNone/>
              <a:defRPr sz="1465">
                <a:solidFill>
                  <a:schemeClr val="tx1">
                    <a:tint val="75000"/>
                  </a:schemeClr>
                </a:solidFill>
              </a:defRPr>
            </a:lvl4pPr>
            <a:lvl5pPr marL="1827609" indent="0">
              <a:buNone/>
              <a:defRPr sz="1465">
                <a:solidFill>
                  <a:schemeClr val="tx1">
                    <a:tint val="75000"/>
                  </a:schemeClr>
                </a:solidFill>
              </a:defRPr>
            </a:lvl5pPr>
            <a:lvl6pPr marL="2284512" indent="0">
              <a:buNone/>
              <a:defRPr sz="1465">
                <a:solidFill>
                  <a:schemeClr val="tx1">
                    <a:tint val="75000"/>
                  </a:schemeClr>
                </a:solidFill>
              </a:defRPr>
            </a:lvl6pPr>
            <a:lvl7pPr marL="2741414" indent="0">
              <a:buNone/>
              <a:defRPr sz="1465">
                <a:solidFill>
                  <a:schemeClr val="tx1">
                    <a:tint val="75000"/>
                  </a:schemeClr>
                </a:solidFill>
              </a:defRPr>
            </a:lvl7pPr>
            <a:lvl8pPr marL="3198316" indent="0">
              <a:buNone/>
              <a:defRPr sz="1465">
                <a:solidFill>
                  <a:schemeClr val="tx1">
                    <a:tint val="75000"/>
                  </a:schemeClr>
                </a:solidFill>
              </a:defRPr>
            </a:lvl8pPr>
            <a:lvl9pPr marL="3655220" indent="0">
              <a:buNone/>
              <a:defRPr sz="1465">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8" y="6272788"/>
            <a:ext cx="2644309" cy="365125"/>
          </a:xfrm>
          <a:prstGeom prst="rect">
            <a:avLst/>
          </a:prstGeom>
        </p:spPr>
        <p:txBody>
          <a:bodyPr lIns="68598" tIns="34299" rIns="68598" bIns="34299"/>
          <a:lstStyle>
            <a:lvl1pPr>
              <a:defRPr>
                <a:solidFill>
                  <a:schemeClr val="accent2">
                    <a:lumMod val="50000"/>
                  </a:schemeClr>
                </a:solidFill>
              </a:defRPr>
            </a:lvl1pPr>
          </a:lstStyle>
          <a:p>
            <a:pPr defTabSz="1218072" fontAlgn="base">
              <a:spcBef>
                <a:spcPct val="0"/>
              </a:spcBef>
              <a:spcAft>
                <a:spcPct val="0"/>
              </a:spcAft>
              <a:defRPr/>
            </a:pPr>
            <a:fld id="{8F230096-96AD-154C-B6EF-4B08FDE25844}" type="datetime1">
              <a:rPr kumimoji="1" lang="en-US" sz="2398" smtClean="0">
                <a:solidFill>
                  <a:srgbClr val="006CC4">
                    <a:lumMod val="50000"/>
                  </a:srgbClr>
                </a:solidFill>
              </a:rPr>
              <a:pPr defTabSz="1218072" fontAlgn="base">
                <a:spcBef>
                  <a:spcPct val="0"/>
                </a:spcBef>
                <a:spcAft>
                  <a:spcPct val="0"/>
                </a:spcAft>
                <a:defRPr/>
              </a:pPr>
              <a:t>3/10/2016</a:t>
            </a:fld>
            <a:endParaRPr kumimoji="1" lang="en-US" sz="2398">
              <a:solidFill>
                <a:srgbClr val="006CC4">
                  <a:lumMod val="50000"/>
                </a:srgbClr>
              </a:solidFill>
            </a:endParaRPr>
          </a:p>
        </p:txBody>
      </p:sp>
      <p:sp>
        <p:nvSpPr>
          <p:cNvPr id="5" name="Footer Placeholder 4"/>
          <p:cNvSpPr>
            <a:spLocks noGrp="1"/>
          </p:cNvSpPr>
          <p:nvPr>
            <p:ph type="ftr" sz="quarter" idx="11"/>
          </p:nvPr>
        </p:nvSpPr>
        <p:spPr>
          <a:xfrm>
            <a:off x="2182708" y="6272788"/>
            <a:ext cx="6327648" cy="365125"/>
          </a:xfrm>
          <a:prstGeom prst="rect">
            <a:avLst/>
          </a:prstGeom>
        </p:spPr>
        <p:txBody>
          <a:bodyPr lIns="68598" tIns="34299" rIns="68598" bIns="34299"/>
          <a:lstStyle>
            <a:lvl1pPr>
              <a:defRPr>
                <a:solidFill>
                  <a:schemeClr val="accent2">
                    <a:lumMod val="50000"/>
                  </a:schemeClr>
                </a:solidFill>
              </a:defRPr>
            </a:lvl1pPr>
          </a:lstStyle>
          <a:p>
            <a:pPr defTabSz="1218072" fontAlgn="base">
              <a:spcBef>
                <a:spcPct val="0"/>
              </a:spcBef>
              <a:spcAft>
                <a:spcPct val="0"/>
              </a:spcAft>
              <a:defRPr/>
            </a:pPr>
            <a:endParaRPr kumimoji="1" lang="en-US" sz="2398">
              <a:solidFill>
                <a:srgbClr val="006CC4">
                  <a:lumMod val="50000"/>
                </a:srgbClr>
              </a:solidFill>
            </a:endParaRPr>
          </a:p>
        </p:txBody>
      </p:sp>
      <p:grpSp>
        <p:nvGrpSpPr>
          <p:cNvPr id="8" name="Group 7"/>
          <p:cNvGrpSpPr/>
          <p:nvPr/>
        </p:nvGrpSpPr>
        <p:grpSpPr>
          <a:xfrm>
            <a:off x="897401" y="2325851"/>
            <a:ext cx="1080903"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3805" rtl="0" eaLnBrk="1" fontAlgn="auto" latinLnBrk="0" hangingPunct="1">
                <a:lnSpc>
                  <a:spcPct val="100000"/>
                </a:lnSpc>
                <a:spcBef>
                  <a:spcPts val="0"/>
                </a:spcBef>
                <a:spcAft>
                  <a:spcPts val="0"/>
                </a:spcAft>
                <a:buClrTx/>
                <a:buSzTx/>
                <a:buFontTx/>
                <a:buNone/>
                <a:tabLst/>
                <a:defRPr/>
              </a:pPr>
              <a:endParaRPr kumimoji="0" lang="en-US" sz="1998"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380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1180432" y="2601279"/>
            <a:ext cx="689779" cy="530037"/>
          </a:xfrm>
          <a:prstGeom prst="rect">
            <a:avLst/>
          </a:prstGeom>
        </p:spPr>
        <p:txBody>
          <a:bodyPr lIns="68598" tIns="34299" rIns="68598" bIns="34299"/>
          <a:lstStyle>
            <a:lvl1pPr>
              <a:defRPr sz="2796"/>
            </a:lvl1pPr>
          </a:lstStyle>
          <a:p>
            <a:pPr defTabSz="1218072" fontAlgn="base">
              <a:spcBef>
                <a:spcPct val="0"/>
              </a:spcBef>
              <a:spcAft>
                <a:spcPct val="0"/>
              </a:spcAft>
              <a:defRPr/>
            </a:pPr>
            <a:fld id="{5BD55EF2-3480-49E9-827B-35486DC40183}" type="slidenum">
              <a:rPr kumimoji="1" lang="en-US" smtClean="0">
                <a:solidFill>
                  <a:srgbClr val="000000"/>
                </a:solidFill>
              </a:rPr>
              <a:pPr defTabSz="1218072" fontAlgn="base">
                <a:spcBef>
                  <a:spcPct val="0"/>
                </a:spcBef>
                <a:spcAft>
                  <a:spcPct val="0"/>
                </a:spcAft>
                <a:defRPr/>
              </a:pPr>
              <a:t>‹#›</a:t>
            </a:fld>
            <a:endParaRPr kumimoji="1" lang="en-US">
              <a:solidFill>
                <a:srgbClr val="000000"/>
              </a:solidFill>
            </a:endParaRPr>
          </a:p>
        </p:txBody>
      </p:sp>
    </p:spTree>
    <p:extLst>
      <p:ext uri="{BB962C8B-B14F-4D97-AF65-F5344CB8AC3E}">
        <p14:creationId xmlns:p14="http://schemas.microsoft.com/office/powerpoint/2010/main" val="226776155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964424" y="6272788"/>
            <a:ext cx="3273552" cy="365125"/>
          </a:xfrm>
          <a:prstGeom prst="rect">
            <a:avLst/>
          </a:prstGeom>
        </p:spPr>
        <p:txBody>
          <a:bodyPr lIns="68598" tIns="34299" rIns="68598" bIns="34299"/>
          <a:lstStyle/>
          <a:p>
            <a:pPr defTabSz="1218072" fontAlgn="base">
              <a:spcBef>
                <a:spcPct val="0"/>
              </a:spcBef>
              <a:spcAft>
                <a:spcPct val="0"/>
              </a:spcAft>
              <a:defRPr/>
            </a:pPr>
            <a:fld id="{864B4990-0DE4-E442-9957-746268B7CB83}" type="datetime1">
              <a:rPr kumimoji="1" lang="en-US" sz="2398" smtClean="0">
                <a:solidFill>
                  <a:srgbClr val="000000"/>
                </a:solidFill>
              </a:rPr>
              <a:pPr defTabSz="1218072" fontAlgn="base">
                <a:spcBef>
                  <a:spcPct val="0"/>
                </a:spcBef>
                <a:spcAft>
                  <a:spcPct val="0"/>
                </a:spcAft>
                <a:defRPr/>
              </a:pPr>
              <a:t>3/10/2016</a:t>
            </a:fld>
            <a:endParaRPr kumimoji="1" lang="en-US" sz="2398">
              <a:solidFill>
                <a:srgbClr val="000000"/>
              </a:solidFill>
            </a:endParaRPr>
          </a:p>
        </p:txBody>
      </p:sp>
      <p:sp>
        <p:nvSpPr>
          <p:cNvPr id="4" name="Footer Placeholder 3"/>
          <p:cNvSpPr>
            <a:spLocks noGrp="1"/>
          </p:cNvSpPr>
          <p:nvPr>
            <p:ph type="ftr" sz="quarter" idx="11"/>
          </p:nvPr>
        </p:nvSpPr>
        <p:spPr>
          <a:xfrm>
            <a:off x="1088136" y="6272788"/>
            <a:ext cx="6327648" cy="365125"/>
          </a:xfrm>
          <a:prstGeom prst="rect">
            <a:avLst/>
          </a:prstGeom>
        </p:spPr>
        <p:txBody>
          <a:bodyPr lIns="68598" tIns="34299" rIns="68598" bIns="34299"/>
          <a:lstStyle/>
          <a:p>
            <a:pPr defTabSz="1218072" fontAlgn="base">
              <a:spcBef>
                <a:spcPct val="0"/>
              </a:spcBef>
              <a:spcAft>
                <a:spcPct val="0"/>
              </a:spcAft>
              <a:defRPr/>
            </a:pPr>
            <a:endParaRPr kumimoji="1" lang="en-US" sz="2398">
              <a:solidFill>
                <a:srgbClr val="000000"/>
              </a:solidFill>
            </a:endParaRPr>
          </a:p>
        </p:txBody>
      </p:sp>
      <p:sp>
        <p:nvSpPr>
          <p:cNvPr id="6" name="Title 5"/>
          <p:cNvSpPr>
            <a:spLocks noGrp="1"/>
          </p:cNvSpPr>
          <p:nvPr>
            <p:ph type="title"/>
          </p:nvPr>
        </p:nvSpPr>
        <p:spPr>
          <a:xfrm>
            <a:off x="1069849" y="484636"/>
            <a:ext cx="10058400" cy="817695"/>
          </a:xfrm>
        </p:spPr>
        <p:txBody>
          <a:bodyPr/>
          <a:lstStyle/>
          <a:p>
            <a:r>
              <a:rPr lang="en-US" smtClean="0"/>
              <a:t>Click to edit Master title style</a:t>
            </a:r>
            <a:endParaRPr lang="en-US"/>
          </a:p>
        </p:txBody>
      </p:sp>
    </p:spTree>
    <p:extLst>
      <p:ext uri="{BB962C8B-B14F-4D97-AF65-F5344CB8AC3E}">
        <p14:creationId xmlns:p14="http://schemas.microsoft.com/office/powerpoint/2010/main" val="3251307642"/>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8303741" y="1"/>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lIns="91379" tIns="45690" rIns="91379" bIns="45690" rtlCol="0" anchor="ctr"/>
          <a:lstStyle/>
          <a:p>
            <a:pPr marL="0" marR="0" lvl="0" indent="0" algn="ctr"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FFFFFF"/>
              </a:solidFill>
              <a:effectLst/>
              <a:uLnTx/>
              <a:uFillTx/>
              <a:latin typeface="Calibri"/>
            </a:endParaRPr>
          </a:p>
        </p:txBody>
      </p:sp>
      <p:sp>
        <p:nvSpPr>
          <p:cNvPr id="2" name="Title 1"/>
          <p:cNvSpPr>
            <a:spLocks noGrp="1"/>
          </p:cNvSpPr>
          <p:nvPr>
            <p:ph type="title"/>
          </p:nvPr>
        </p:nvSpPr>
        <p:spPr>
          <a:xfrm>
            <a:off x="8549640" y="685803"/>
            <a:ext cx="3200400" cy="1737360"/>
          </a:xfrm>
        </p:spPr>
        <p:txBody>
          <a:bodyPr anchor="b">
            <a:normAutofit/>
          </a:bodyPr>
          <a:lstStyle>
            <a:lvl1pPr>
              <a:defRPr sz="3197" b="1"/>
            </a:lvl1pPr>
          </a:lstStyle>
          <a:p>
            <a:r>
              <a:rPr lang="en-US" smtClean="0"/>
              <a:t>Click to edit Master title style</a:t>
            </a:r>
            <a:endParaRPr lang="en-US" dirty="0"/>
          </a:p>
        </p:txBody>
      </p:sp>
      <p:sp>
        <p:nvSpPr>
          <p:cNvPr id="3" name="Content Placeholder 2"/>
          <p:cNvSpPr>
            <a:spLocks noGrp="1"/>
          </p:cNvSpPr>
          <p:nvPr>
            <p:ph idx="1"/>
          </p:nvPr>
        </p:nvSpPr>
        <p:spPr>
          <a:xfrm>
            <a:off x="838201" y="685803"/>
            <a:ext cx="6711696" cy="5020057"/>
          </a:xfrm>
        </p:spPr>
        <p:txBody>
          <a:bodyPr/>
          <a:lstStyle>
            <a:lvl1pPr>
              <a:defRPr sz="1998"/>
            </a:lvl1pPr>
            <a:lvl2pPr>
              <a:defRPr sz="1865"/>
            </a:lvl2pPr>
            <a:lvl3pPr>
              <a:defRPr sz="1599"/>
            </a:lvl3pPr>
            <a:lvl4pPr>
              <a:defRPr sz="1599"/>
            </a:lvl4pPr>
            <a:lvl5pPr>
              <a:defRPr sz="1599"/>
            </a:lvl5pPr>
            <a:lvl6pPr>
              <a:defRPr sz="1998"/>
            </a:lvl6pPr>
            <a:lvl7pPr>
              <a:defRPr sz="1998"/>
            </a:lvl7pPr>
            <a:lvl8pPr>
              <a:defRPr sz="1998"/>
            </a:lvl8pPr>
            <a:lvl9pPr>
              <a:defRPr sz="199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999"/>
              </a:spcBef>
              <a:buNone/>
              <a:defRPr sz="1465">
                <a:solidFill>
                  <a:schemeClr val="accent2">
                    <a:lumMod val="50000"/>
                  </a:schemeClr>
                </a:solidFill>
              </a:defRPr>
            </a:lvl1pPr>
            <a:lvl2pPr marL="456901" indent="0">
              <a:buNone/>
              <a:defRPr sz="1199"/>
            </a:lvl2pPr>
            <a:lvl3pPr marL="913805" indent="0">
              <a:buNone/>
              <a:defRPr sz="1067"/>
            </a:lvl3pPr>
            <a:lvl4pPr marL="1370707" indent="0">
              <a:buNone/>
              <a:defRPr sz="931"/>
            </a:lvl4pPr>
            <a:lvl5pPr marL="1827609" indent="0">
              <a:buNone/>
              <a:defRPr sz="931"/>
            </a:lvl5pPr>
            <a:lvl6pPr marL="2284512" indent="0">
              <a:buNone/>
              <a:defRPr sz="931"/>
            </a:lvl6pPr>
            <a:lvl7pPr marL="2741414" indent="0">
              <a:buNone/>
              <a:defRPr sz="931"/>
            </a:lvl7pPr>
            <a:lvl8pPr marL="3198316" indent="0">
              <a:buNone/>
              <a:defRPr sz="931"/>
            </a:lvl8pPr>
            <a:lvl9pPr marL="3655220" indent="0">
              <a:buNone/>
              <a:defRPr sz="931"/>
            </a:lvl9pPr>
          </a:lstStyle>
          <a:p>
            <a:pPr lvl="0"/>
            <a:r>
              <a:rPr lang="en-US" smtClean="0"/>
              <a:t>Click to edit Master text styles</a:t>
            </a:r>
          </a:p>
        </p:txBody>
      </p:sp>
      <p:sp>
        <p:nvSpPr>
          <p:cNvPr id="5" name="Date Placeholder 4"/>
          <p:cNvSpPr>
            <a:spLocks noGrp="1"/>
          </p:cNvSpPr>
          <p:nvPr>
            <p:ph type="dt" sz="half" idx="10"/>
          </p:nvPr>
        </p:nvSpPr>
        <p:spPr>
          <a:xfrm>
            <a:off x="7964424" y="6272788"/>
            <a:ext cx="3273552" cy="365125"/>
          </a:xfrm>
          <a:prstGeom prst="rect">
            <a:avLst/>
          </a:prstGeom>
        </p:spPr>
        <p:txBody>
          <a:bodyPr lIns="68598" tIns="34299" rIns="68598" bIns="34299"/>
          <a:lstStyle/>
          <a:p>
            <a:pPr defTabSz="1218072" fontAlgn="base">
              <a:spcBef>
                <a:spcPct val="0"/>
              </a:spcBef>
              <a:spcAft>
                <a:spcPct val="0"/>
              </a:spcAft>
              <a:defRPr/>
            </a:pPr>
            <a:fld id="{AD7FC2E9-BE2E-814F-9312-9E385FCF8168}" type="datetime1">
              <a:rPr kumimoji="1" lang="en-US" sz="2398" smtClean="0">
                <a:solidFill>
                  <a:srgbClr val="000000"/>
                </a:solidFill>
              </a:rPr>
              <a:pPr defTabSz="1218072" fontAlgn="base">
                <a:spcBef>
                  <a:spcPct val="0"/>
                </a:spcBef>
                <a:spcAft>
                  <a:spcPct val="0"/>
                </a:spcAft>
                <a:defRPr/>
              </a:pPr>
              <a:t>3/10/2016</a:t>
            </a:fld>
            <a:endParaRPr kumimoji="1" lang="en-US" sz="2398">
              <a:solidFill>
                <a:srgbClr val="000000"/>
              </a:solidFill>
            </a:endParaRPr>
          </a:p>
        </p:txBody>
      </p:sp>
      <p:sp>
        <p:nvSpPr>
          <p:cNvPr id="6" name="Footer Placeholder 5"/>
          <p:cNvSpPr>
            <a:spLocks noGrp="1"/>
          </p:cNvSpPr>
          <p:nvPr>
            <p:ph type="ftr" sz="quarter" idx="11"/>
          </p:nvPr>
        </p:nvSpPr>
        <p:spPr>
          <a:xfrm>
            <a:off x="1088136" y="6272788"/>
            <a:ext cx="6327648" cy="365125"/>
          </a:xfrm>
          <a:prstGeom prst="rect">
            <a:avLst/>
          </a:prstGeom>
        </p:spPr>
        <p:txBody>
          <a:bodyPr lIns="68598" tIns="34299" rIns="68598" bIns="34299"/>
          <a:lstStyle/>
          <a:p>
            <a:pPr defTabSz="1218072" fontAlgn="base">
              <a:spcBef>
                <a:spcPct val="0"/>
              </a:spcBef>
              <a:spcAft>
                <a:spcPct val="0"/>
              </a:spcAft>
              <a:defRPr/>
            </a:pPr>
            <a:endParaRPr kumimoji="1" lang="en-US" sz="2398">
              <a:solidFill>
                <a:srgbClr val="000000"/>
              </a:solidFill>
            </a:endParaRPr>
          </a:p>
        </p:txBody>
      </p:sp>
      <p:grpSp>
        <p:nvGrpSpPr>
          <p:cNvPr id="9" name="Group 8"/>
          <p:cNvGrpSpPr>
            <a:grpSpLocks noChangeAspect="1"/>
          </p:cNvGrpSpPr>
          <p:nvPr/>
        </p:nvGrpSpPr>
        <p:grpSpPr>
          <a:xfrm>
            <a:off x="11401727" y="6229680"/>
            <a:ext cx="457200" cy="457201"/>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3805" rtl="0" eaLnBrk="1" fontAlgn="auto" latinLnBrk="0" hangingPunct="1">
                <a:lnSpc>
                  <a:spcPct val="100000"/>
                </a:lnSpc>
                <a:spcBef>
                  <a:spcPts val="0"/>
                </a:spcBef>
                <a:spcAft>
                  <a:spcPts val="0"/>
                </a:spcAft>
                <a:buClrTx/>
                <a:buSzTx/>
                <a:buFontTx/>
                <a:buNone/>
                <a:tabLst/>
                <a:defRPr/>
              </a:pPr>
              <a:endParaRPr kumimoji="0" lang="en-US" sz="1998"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380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a:xfrm>
            <a:off x="11311128" y="6272788"/>
            <a:ext cx="640080" cy="365125"/>
          </a:xfrm>
          <a:prstGeom prst="rect">
            <a:avLst/>
          </a:prstGeom>
        </p:spPr>
        <p:txBody>
          <a:bodyPr lIns="68598" tIns="34299" rIns="68598" bIns="34299"/>
          <a:lstStyle/>
          <a:p>
            <a:pPr defTabSz="1218072" fontAlgn="base">
              <a:spcBef>
                <a:spcPct val="0"/>
              </a:spcBef>
              <a:spcAft>
                <a:spcPct val="0"/>
              </a:spcAft>
              <a:defRPr/>
            </a:pPr>
            <a:fld id="{DFE9A479-2A1C-4C6E-87EF-5674095F908D}" type="slidenum">
              <a:rPr kumimoji="1" lang="en-US" sz="2398" smtClean="0">
                <a:solidFill>
                  <a:srgbClr val="000000"/>
                </a:solidFill>
              </a:rPr>
              <a:pPr defTabSz="1218072" fontAlgn="base">
                <a:spcBef>
                  <a:spcPct val="0"/>
                </a:spcBef>
                <a:spcAft>
                  <a:spcPct val="0"/>
                </a:spcAft>
                <a:defRPr/>
              </a:pPr>
              <a:t>‹#›</a:t>
            </a:fld>
            <a:endParaRPr kumimoji="1" lang="en-US" sz="2398">
              <a:solidFill>
                <a:srgbClr val="000000"/>
              </a:solidFill>
            </a:endParaRPr>
          </a:p>
        </p:txBody>
      </p:sp>
    </p:spTree>
    <p:extLst>
      <p:ext uri="{BB962C8B-B14F-4D97-AF65-F5344CB8AC3E}">
        <p14:creationId xmlns:p14="http://schemas.microsoft.com/office/powerpoint/2010/main" val="2647532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3" y="4495801"/>
            <a:ext cx="8739823" cy="1523999"/>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711203" y="533404"/>
            <a:ext cx="8739823" cy="376767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06998" y="6172206"/>
            <a:ext cx="1600617" cy="365125"/>
          </a:xfrm>
          <a:prstGeom prst="rect">
            <a:avLst/>
          </a:prstGeom>
        </p:spPr>
        <p:txBody>
          <a:bodyPr/>
          <a:lstStyle/>
          <a:p>
            <a:pPr defTabSz="1218072" fontAlgn="base">
              <a:spcBef>
                <a:spcPct val="0"/>
              </a:spcBef>
              <a:spcAft>
                <a:spcPct val="0"/>
              </a:spcAft>
              <a:defRPr/>
            </a:pPr>
            <a:fld id="{50C0F855-8F71-4AE9-B8C0-9E352CDA6C75}" type="datetimeFigureOut">
              <a:rPr kumimoji="1" lang="en-US" sz="2398" smtClean="0">
                <a:solidFill>
                  <a:srgbClr val="000000">
                    <a:lumMod val="50000"/>
                  </a:srgbClr>
                </a:solidFill>
              </a:rPr>
              <a:pPr defTabSz="1218072" fontAlgn="base">
                <a:spcBef>
                  <a:spcPct val="0"/>
                </a:spcBef>
                <a:spcAft>
                  <a:spcPct val="0"/>
                </a:spcAft>
                <a:defRPr/>
              </a:pPr>
              <a:t>3/10/2016</a:t>
            </a:fld>
            <a:endParaRPr kumimoji="1" lang="en-US" sz="2398">
              <a:solidFill>
                <a:srgbClr val="000000">
                  <a:lumMod val="50000"/>
                </a:srgbClr>
              </a:solidFill>
            </a:endParaRPr>
          </a:p>
        </p:txBody>
      </p:sp>
      <p:sp>
        <p:nvSpPr>
          <p:cNvPr id="5" name="Footer Placeholder 4"/>
          <p:cNvSpPr>
            <a:spLocks noGrp="1"/>
          </p:cNvSpPr>
          <p:nvPr>
            <p:ph type="ftr" sz="quarter" idx="11"/>
          </p:nvPr>
        </p:nvSpPr>
        <p:spPr>
          <a:xfrm>
            <a:off x="711200" y="6172204"/>
            <a:ext cx="7748965" cy="365125"/>
          </a:xfrm>
          <a:prstGeom prst="rect">
            <a:avLst/>
          </a:prstGeom>
        </p:spPr>
        <p:txBody>
          <a:bodyPr/>
          <a:lstStyle/>
          <a:p>
            <a:pPr defTabSz="1218072" fontAlgn="base">
              <a:spcBef>
                <a:spcPct val="0"/>
              </a:spcBef>
              <a:spcAft>
                <a:spcPct val="0"/>
              </a:spcAft>
              <a:defRPr/>
            </a:pPr>
            <a:endParaRPr kumimoji="1" lang="en-US" sz="2398">
              <a:solidFill>
                <a:srgbClr val="000000">
                  <a:lumMod val="50000"/>
                </a:srgbClr>
              </a:solidFill>
            </a:endParaRPr>
          </a:p>
        </p:txBody>
      </p:sp>
      <p:sp>
        <p:nvSpPr>
          <p:cNvPr id="6" name="Slide Number Placeholder 5"/>
          <p:cNvSpPr>
            <a:spLocks noGrp="1"/>
          </p:cNvSpPr>
          <p:nvPr>
            <p:ph type="sldNum" sz="quarter" idx="12"/>
          </p:nvPr>
        </p:nvSpPr>
        <p:spPr>
          <a:xfrm>
            <a:off x="10365906" y="5578482"/>
            <a:ext cx="1142543" cy="669925"/>
          </a:xfrm>
          <a:prstGeom prst="rect">
            <a:avLst/>
          </a:prstGeom>
        </p:spPr>
        <p:txBody>
          <a:bodyPr/>
          <a:lstStyle/>
          <a:p>
            <a:pPr defTabSz="1218072" fontAlgn="base">
              <a:spcBef>
                <a:spcPct val="0"/>
              </a:spcBef>
              <a:spcAft>
                <a:spcPct val="0"/>
              </a:spcAft>
              <a:defRPr/>
            </a:pPr>
            <a:fld id="{5A3D7594-F465-4CF0-B152-46BA74329782}" type="slidenum">
              <a:rPr kumimoji="1" lang="en-US" sz="2398" smtClean="0">
                <a:solidFill>
                  <a:srgbClr val="000000">
                    <a:lumMod val="50000"/>
                  </a:srgbClr>
                </a:solidFill>
              </a:rPr>
              <a:pPr defTabSz="1218072" fontAlgn="base">
                <a:spcBef>
                  <a:spcPct val="0"/>
                </a:spcBef>
                <a:spcAft>
                  <a:spcPct val="0"/>
                </a:spcAft>
                <a:defRPr/>
              </a:pPr>
              <a:t>‹#›</a:t>
            </a:fld>
            <a:endParaRPr kumimoji="1" lang="en-US" sz="2398">
              <a:solidFill>
                <a:srgbClr val="000000">
                  <a:lumMod val="50000"/>
                </a:srgbClr>
              </a:solidFill>
            </a:endParaRPr>
          </a:p>
        </p:txBody>
      </p:sp>
    </p:spTree>
    <p:extLst>
      <p:ext uri="{BB962C8B-B14F-4D97-AF65-F5344CB8AC3E}">
        <p14:creationId xmlns:p14="http://schemas.microsoft.com/office/powerpoint/2010/main" val="321837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5779913" y="1169931"/>
            <a:ext cx="6419780"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711203" y="533404"/>
            <a:ext cx="8206284" cy="3124202"/>
          </a:xfrm>
        </p:spPr>
        <p:txBody>
          <a:bodyPr anchor="b">
            <a:normAutofit/>
          </a:bodyPr>
          <a:lstStyle>
            <a:lvl1pPr algn="l">
              <a:defRPr sz="4401">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11199" y="3843869"/>
            <a:ext cx="6605667" cy="1913465"/>
          </a:xfrm>
        </p:spPr>
        <p:txBody>
          <a:bodyPr anchor="t">
            <a:normAutofit/>
          </a:bodyPr>
          <a:lstStyle>
            <a:lvl1pPr marL="0" indent="0" algn="l">
              <a:buNone/>
              <a:defRPr sz="1999">
                <a:solidFill>
                  <a:schemeClr val="bg2">
                    <a:lumMod val="75000"/>
                  </a:schemeClr>
                </a:solidFill>
              </a:defRPr>
            </a:lvl1pPr>
            <a:lvl2pPr marL="457206" indent="0" algn="ctr">
              <a:buNone/>
              <a:defRPr>
                <a:solidFill>
                  <a:schemeClr val="tx1">
                    <a:tint val="75000"/>
                  </a:schemeClr>
                </a:solidFill>
              </a:defRPr>
            </a:lvl2pPr>
            <a:lvl3pPr marL="914415" indent="0" algn="ctr">
              <a:buNone/>
              <a:defRPr>
                <a:solidFill>
                  <a:schemeClr val="tx1">
                    <a:tint val="75000"/>
                  </a:schemeClr>
                </a:solidFill>
              </a:defRPr>
            </a:lvl3pPr>
            <a:lvl4pPr marL="1371621" indent="0" algn="ctr">
              <a:buNone/>
              <a:defRPr>
                <a:solidFill>
                  <a:schemeClr val="tx1">
                    <a:tint val="75000"/>
                  </a:schemeClr>
                </a:solidFill>
              </a:defRPr>
            </a:lvl4pPr>
            <a:lvl5pPr marL="1828827" indent="0" algn="ctr">
              <a:buNone/>
              <a:defRPr>
                <a:solidFill>
                  <a:schemeClr val="tx1">
                    <a:tint val="75000"/>
                  </a:schemeClr>
                </a:solidFill>
              </a:defRPr>
            </a:lvl5pPr>
            <a:lvl6pPr marL="2286033" indent="0" algn="ctr">
              <a:buNone/>
              <a:defRPr>
                <a:solidFill>
                  <a:schemeClr val="tx1">
                    <a:tint val="75000"/>
                  </a:schemeClr>
                </a:solidFill>
              </a:defRPr>
            </a:lvl6pPr>
            <a:lvl7pPr marL="2743241" indent="0" algn="ctr">
              <a:buNone/>
              <a:defRPr>
                <a:solidFill>
                  <a:schemeClr val="tx1">
                    <a:tint val="75000"/>
                  </a:schemeClr>
                </a:solidFill>
              </a:defRPr>
            </a:lvl7pPr>
            <a:lvl8pPr marL="3200448" indent="0" algn="ctr">
              <a:buNone/>
              <a:defRPr>
                <a:solidFill>
                  <a:schemeClr val="tx1">
                    <a:tint val="75000"/>
                  </a:schemeClr>
                </a:solidFill>
              </a:defRPr>
            </a:lvl8pPr>
            <a:lvl9pPr marL="3657654"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7090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3" y="4495801"/>
            <a:ext cx="8739823" cy="1523999"/>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711203" y="533404"/>
            <a:ext cx="8739823" cy="376767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273936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1200" y="1981204"/>
            <a:ext cx="8536624" cy="2319866"/>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11203" y="4487336"/>
            <a:ext cx="8536621" cy="1532468"/>
          </a:xfrm>
        </p:spPr>
        <p:txBody>
          <a:bodyPr anchor="t">
            <a:normAutofit/>
          </a:bodyPr>
          <a:lstStyle>
            <a:lvl1pPr marL="0" indent="0" algn="l">
              <a:buNone/>
              <a:defRPr sz="1800">
                <a:solidFill>
                  <a:schemeClr val="bg2">
                    <a:lumMod val="75000"/>
                  </a:schemeClr>
                </a:solidFill>
              </a:defRPr>
            </a:lvl1pPr>
            <a:lvl2pPr marL="457206" indent="0">
              <a:buNone/>
              <a:defRPr sz="1800">
                <a:solidFill>
                  <a:schemeClr val="tx1">
                    <a:tint val="75000"/>
                  </a:schemeClr>
                </a:solidFill>
              </a:defRPr>
            </a:lvl2pPr>
            <a:lvl3pPr marL="914415" indent="0">
              <a:buNone/>
              <a:defRPr sz="1601">
                <a:solidFill>
                  <a:schemeClr val="tx1">
                    <a:tint val="75000"/>
                  </a:schemeClr>
                </a:solidFill>
              </a:defRPr>
            </a:lvl3pPr>
            <a:lvl4pPr marL="1371621" indent="0">
              <a:buNone/>
              <a:defRPr sz="1400">
                <a:solidFill>
                  <a:schemeClr val="tx1">
                    <a:tint val="75000"/>
                  </a:schemeClr>
                </a:solidFill>
              </a:defRPr>
            </a:lvl4pPr>
            <a:lvl5pPr marL="1828827" indent="0">
              <a:buNone/>
              <a:defRPr sz="1400">
                <a:solidFill>
                  <a:schemeClr val="tx1">
                    <a:tint val="75000"/>
                  </a:schemeClr>
                </a:solidFill>
              </a:defRPr>
            </a:lvl5pPr>
            <a:lvl6pPr marL="2286033" indent="0">
              <a:buNone/>
              <a:defRPr sz="1400">
                <a:solidFill>
                  <a:schemeClr val="tx1">
                    <a:tint val="75000"/>
                  </a:schemeClr>
                </a:solidFill>
              </a:defRPr>
            </a:lvl6pPr>
            <a:lvl7pPr marL="2743241" indent="0">
              <a:buNone/>
              <a:defRPr sz="1400">
                <a:solidFill>
                  <a:schemeClr val="tx1">
                    <a:tint val="75000"/>
                  </a:schemeClr>
                </a:solidFill>
              </a:defRPr>
            </a:lvl7pPr>
            <a:lvl8pPr marL="3200448" indent="0">
              <a:buNone/>
              <a:defRPr sz="1400">
                <a:solidFill>
                  <a:schemeClr val="tx1">
                    <a:tint val="75000"/>
                  </a:schemeClr>
                </a:solidFill>
              </a:defRPr>
            </a:lvl8pPr>
            <a:lvl9pPr marL="365765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1049028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3" y="4495801"/>
            <a:ext cx="8739823" cy="1523999"/>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711203" y="533404"/>
            <a:ext cx="5266623" cy="3767667"/>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6216482" y="533403"/>
            <a:ext cx="5264317" cy="37592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6" name="Footer Placeholder 5"/>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7" name="Slide Number Placeholder 6"/>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61152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3" y="4495801"/>
            <a:ext cx="8739823" cy="1523999"/>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1016003" y="533404"/>
            <a:ext cx="4955821" cy="609599"/>
          </a:xfrm>
        </p:spPr>
        <p:txBody>
          <a:bodyPr anchor="b">
            <a:noAutofit/>
          </a:bodyPr>
          <a:lstStyle>
            <a:lvl1pPr marL="0" indent="0">
              <a:buNone/>
              <a:defRPr sz="2400" b="0" cap="all">
                <a:solidFill>
                  <a:schemeClr val="tx1"/>
                </a:solidFill>
              </a:defRPr>
            </a:lvl1pPr>
            <a:lvl2pPr marL="457206" indent="0">
              <a:buNone/>
              <a:defRPr sz="1999" b="1"/>
            </a:lvl2pPr>
            <a:lvl3pPr marL="914415" indent="0">
              <a:buNone/>
              <a:defRPr sz="1800" b="1"/>
            </a:lvl3pPr>
            <a:lvl4pPr marL="1371621" indent="0">
              <a:buNone/>
              <a:defRPr sz="1601" b="1"/>
            </a:lvl4pPr>
            <a:lvl5pPr marL="1828827" indent="0">
              <a:buNone/>
              <a:defRPr sz="1601" b="1"/>
            </a:lvl5pPr>
            <a:lvl6pPr marL="2286033" indent="0">
              <a:buNone/>
              <a:defRPr sz="1601" b="1"/>
            </a:lvl6pPr>
            <a:lvl7pPr marL="2743241" indent="0">
              <a:buNone/>
              <a:defRPr sz="1601" b="1"/>
            </a:lvl7pPr>
            <a:lvl8pPr marL="3200448" indent="0">
              <a:buNone/>
              <a:defRPr sz="1601" b="1"/>
            </a:lvl8pPr>
            <a:lvl9pPr marL="3657654" indent="0">
              <a:buNone/>
              <a:defRPr sz="1601" b="1"/>
            </a:lvl9pPr>
          </a:lstStyle>
          <a:p>
            <a:pPr lvl="0"/>
            <a:r>
              <a:rPr lang="en-US" smtClean="0"/>
              <a:t>Click to edit Master text styles</a:t>
            </a:r>
          </a:p>
        </p:txBody>
      </p:sp>
      <p:sp>
        <p:nvSpPr>
          <p:cNvPr id="4" name="Content Placeholder 3"/>
          <p:cNvSpPr>
            <a:spLocks noGrp="1"/>
          </p:cNvSpPr>
          <p:nvPr>
            <p:ph sz="half" idx="2"/>
          </p:nvPr>
        </p:nvSpPr>
        <p:spPr>
          <a:xfrm>
            <a:off x="711202" y="1143000"/>
            <a:ext cx="5260623" cy="315806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73358" y="566741"/>
            <a:ext cx="5018735" cy="576262"/>
          </a:xfrm>
        </p:spPr>
        <p:txBody>
          <a:bodyPr anchor="b">
            <a:noAutofit/>
          </a:bodyPr>
          <a:lstStyle>
            <a:lvl1pPr marL="0" indent="0">
              <a:buNone/>
              <a:defRPr sz="2400" b="0" cap="all">
                <a:solidFill>
                  <a:schemeClr val="tx1"/>
                </a:solidFill>
              </a:defRPr>
            </a:lvl1pPr>
            <a:lvl2pPr marL="457206" indent="0">
              <a:buNone/>
              <a:defRPr sz="1999" b="1"/>
            </a:lvl2pPr>
            <a:lvl3pPr marL="914415" indent="0">
              <a:buNone/>
              <a:defRPr sz="1800" b="1"/>
            </a:lvl3pPr>
            <a:lvl4pPr marL="1371621" indent="0">
              <a:buNone/>
              <a:defRPr sz="1601" b="1"/>
            </a:lvl4pPr>
            <a:lvl5pPr marL="1828827" indent="0">
              <a:buNone/>
              <a:defRPr sz="1601" b="1"/>
            </a:lvl5pPr>
            <a:lvl6pPr marL="2286033" indent="0">
              <a:buNone/>
              <a:defRPr sz="1601" b="1"/>
            </a:lvl6pPr>
            <a:lvl7pPr marL="2743241" indent="0">
              <a:buNone/>
              <a:defRPr sz="1601" b="1"/>
            </a:lvl7pPr>
            <a:lvl8pPr marL="3200448" indent="0">
              <a:buNone/>
              <a:defRPr sz="1601" b="1"/>
            </a:lvl8pPr>
            <a:lvl9pPr marL="3657654" indent="0">
              <a:buNone/>
              <a:defRPr sz="1601" b="1"/>
            </a:lvl9pPr>
          </a:lstStyle>
          <a:p>
            <a:pPr lvl="0"/>
            <a:r>
              <a:rPr lang="en-US" smtClean="0"/>
              <a:t>Click to edit Master text styles</a:t>
            </a:r>
          </a:p>
        </p:txBody>
      </p:sp>
      <p:sp>
        <p:nvSpPr>
          <p:cNvPr id="6" name="Content Placeholder 5"/>
          <p:cNvSpPr>
            <a:spLocks noGrp="1"/>
          </p:cNvSpPr>
          <p:nvPr>
            <p:ph sz="quarter" idx="4"/>
          </p:nvPr>
        </p:nvSpPr>
        <p:spPr>
          <a:xfrm>
            <a:off x="6216487" y="1143001"/>
            <a:ext cx="5275605" cy="31495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8" name="Footer Placeholder 7"/>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9" name="Slide Number Placeholder 8"/>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93977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11203" y="4495801"/>
            <a:ext cx="8739823" cy="1523999"/>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4" name="Footer Placeholder 3"/>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5" name="Slide Number Placeholder 4"/>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3640656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3" name="Footer Placeholder 2"/>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4" name="Slide Number Placeholder 3"/>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335757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24890" y="533401"/>
            <a:ext cx="4267201" cy="1523999"/>
          </a:xfrm>
        </p:spPr>
        <p:txBody>
          <a:bodyPr anchor="b">
            <a:normAutofit/>
          </a:bodyPr>
          <a:lstStyle>
            <a:lvl1pPr algn="l">
              <a:defRPr sz="1999" b="0"/>
            </a:lvl1pPr>
          </a:lstStyle>
          <a:p>
            <a:r>
              <a:rPr lang="en-US" smtClean="0"/>
              <a:t>Click to edit Master title style</a:t>
            </a:r>
            <a:endParaRPr lang="en-US" dirty="0"/>
          </a:p>
        </p:txBody>
      </p:sp>
      <p:sp>
        <p:nvSpPr>
          <p:cNvPr id="3" name="Content Placeholder 2"/>
          <p:cNvSpPr>
            <a:spLocks noGrp="1"/>
          </p:cNvSpPr>
          <p:nvPr>
            <p:ph idx="1"/>
          </p:nvPr>
        </p:nvSpPr>
        <p:spPr>
          <a:xfrm>
            <a:off x="711203" y="533401"/>
            <a:ext cx="5918340" cy="5486399"/>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24890" y="2209805"/>
            <a:ext cx="4267201" cy="2091267"/>
          </a:xfrm>
        </p:spPr>
        <p:txBody>
          <a:bodyPr anchor="t">
            <a:normAutofit/>
          </a:bodyPr>
          <a:lstStyle>
            <a:lvl1pPr marL="0" indent="0">
              <a:buNone/>
              <a:defRPr sz="1601"/>
            </a:lvl1pPr>
            <a:lvl2pPr marL="457206" indent="0">
              <a:buNone/>
              <a:defRPr sz="1199"/>
            </a:lvl2pPr>
            <a:lvl3pPr marL="914415" indent="0">
              <a:buNone/>
              <a:defRPr sz="1000"/>
            </a:lvl3pPr>
            <a:lvl4pPr marL="1371621" indent="0">
              <a:buNone/>
              <a:defRPr sz="899"/>
            </a:lvl4pPr>
            <a:lvl5pPr marL="1828827" indent="0">
              <a:buNone/>
              <a:defRPr sz="899"/>
            </a:lvl5pPr>
            <a:lvl6pPr marL="2286033" indent="0">
              <a:buNone/>
              <a:defRPr sz="899"/>
            </a:lvl6pPr>
            <a:lvl7pPr marL="2743241" indent="0">
              <a:buNone/>
              <a:defRPr sz="899"/>
            </a:lvl7pPr>
            <a:lvl8pPr marL="3200448" indent="0">
              <a:buNone/>
              <a:defRPr sz="899"/>
            </a:lvl8pPr>
            <a:lvl9pPr marL="3657654" indent="0">
              <a:buNone/>
              <a:defRPr sz="899"/>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6" name="Footer Placeholder 5"/>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7" name="Slide Number Placeholder 6"/>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327084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94400" y="1447799"/>
            <a:ext cx="4751011"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1016000" y="914400"/>
            <a:ext cx="4374632"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1"/>
            </a:lvl1pPr>
            <a:lvl2pPr marL="457206" indent="0">
              <a:buNone/>
              <a:defRPr sz="1601"/>
            </a:lvl2pPr>
            <a:lvl3pPr marL="914415" indent="0">
              <a:buNone/>
              <a:defRPr sz="1601"/>
            </a:lvl3pPr>
            <a:lvl4pPr marL="1371621" indent="0">
              <a:buNone/>
              <a:defRPr sz="1601"/>
            </a:lvl4pPr>
            <a:lvl5pPr marL="1828827" indent="0">
              <a:buNone/>
              <a:defRPr sz="1601"/>
            </a:lvl5pPr>
            <a:lvl6pPr marL="2286033" indent="0">
              <a:buNone/>
              <a:defRPr sz="1601"/>
            </a:lvl6pPr>
            <a:lvl7pPr marL="2743241" indent="0">
              <a:buNone/>
              <a:defRPr sz="1601"/>
            </a:lvl7pPr>
            <a:lvl8pPr marL="3200448" indent="0">
              <a:buNone/>
              <a:defRPr sz="1601"/>
            </a:lvl8pPr>
            <a:lvl9pPr marL="3657654" indent="0">
              <a:buNone/>
              <a:defRPr sz="1601"/>
            </a:lvl9pPr>
          </a:lstStyle>
          <a:p>
            <a:r>
              <a:rPr lang="en-US" smtClean="0"/>
              <a:t>Click icon to add picture</a:t>
            </a:r>
            <a:endParaRPr lang="en-US" dirty="0"/>
          </a:p>
        </p:txBody>
      </p:sp>
      <p:sp>
        <p:nvSpPr>
          <p:cNvPr id="4" name="Text Placeholder 3"/>
          <p:cNvSpPr>
            <a:spLocks noGrp="1"/>
          </p:cNvSpPr>
          <p:nvPr>
            <p:ph type="body" sz="half" idx="2"/>
          </p:nvPr>
        </p:nvSpPr>
        <p:spPr>
          <a:xfrm>
            <a:off x="5994705" y="2743203"/>
            <a:ext cx="4752296" cy="2082801"/>
          </a:xfrm>
        </p:spPr>
        <p:txBody>
          <a:bodyPr anchor="t">
            <a:normAutofit/>
          </a:bodyPr>
          <a:lstStyle>
            <a:lvl1pPr marL="0" indent="0">
              <a:buNone/>
              <a:defRPr sz="1800"/>
            </a:lvl1pPr>
            <a:lvl2pPr marL="457206" indent="0">
              <a:buNone/>
              <a:defRPr sz="1199"/>
            </a:lvl2pPr>
            <a:lvl3pPr marL="914415" indent="0">
              <a:buNone/>
              <a:defRPr sz="1000"/>
            </a:lvl3pPr>
            <a:lvl4pPr marL="1371621" indent="0">
              <a:buNone/>
              <a:defRPr sz="899"/>
            </a:lvl4pPr>
            <a:lvl5pPr marL="1828827" indent="0">
              <a:buNone/>
              <a:defRPr sz="899"/>
            </a:lvl5pPr>
            <a:lvl6pPr marL="2286033" indent="0">
              <a:buNone/>
              <a:defRPr sz="899"/>
            </a:lvl6pPr>
            <a:lvl7pPr marL="2743241" indent="0">
              <a:buNone/>
              <a:defRPr sz="899"/>
            </a:lvl7pPr>
            <a:lvl8pPr marL="3200448" indent="0">
              <a:buNone/>
              <a:defRPr sz="899"/>
            </a:lvl8pPr>
            <a:lvl9pPr marL="3657654" indent="0">
              <a:buNone/>
              <a:defRPr sz="899"/>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6" name="Footer Placeholder 5"/>
          <p:cNvSpPr>
            <a:spLocks noGrp="1"/>
          </p:cNvSpPr>
          <p:nvPr>
            <p:ph type="ftr" sz="quarter" idx="11"/>
          </p:nvPr>
        </p:nvSpPr>
        <p:spPr>
          <a:xfrm>
            <a:off x="711200" y="6172204"/>
            <a:ext cx="7748965" cy="365125"/>
          </a:xfrm>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7" name="Slide Number Placeholder 6"/>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406703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1203" y="4495801"/>
            <a:ext cx="8739823" cy="1523999"/>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711201" y="533400"/>
            <a:ext cx="107696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1"/>
            </a:lvl1pPr>
            <a:lvl2pPr marL="457206" indent="0">
              <a:buNone/>
              <a:defRPr sz="1601"/>
            </a:lvl2pPr>
            <a:lvl3pPr marL="914415" indent="0">
              <a:buNone/>
              <a:defRPr sz="1601"/>
            </a:lvl3pPr>
            <a:lvl4pPr marL="1371621" indent="0">
              <a:buNone/>
              <a:defRPr sz="1601"/>
            </a:lvl4pPr>
            <a:lvl5pPr marL="1828827" indent="0">
              <a:buNone/>
              <a:defRPr sz="1601"/>
            </a:lvl5pPr>
            <a:lvl6pPr marL="2286033" indent="0">
              <a:buNone/>
              <a:defRPr sz="1601"/>
            </a:lvl6pPr>
            <a:lvl7pPr marL="2743241" indent="0">
              <a:buNone/>
              <a:defRPr sz="1601"/>
            </a:lvl7pPr>
            <a:lvl8pPr marL="3200448" indent="0">
              <a:buNone/>
              <a:defRPr sz="1601"/>
            </a:lvl8pPr>
            <a:lvl9pPr marL="3657654" indent="0">
              <a:buNone/>
              <a:defRPr sz="1601"/>
            </a:lvl9pPr>
          </a:lstStyle>
          <a:p>
            <a:r>
              <a:rPr lang="en-US" smtClean="0"/>
              <a:t>Click icon to add picture</a:t>
            </a:r>
            <a:endParaRPr lang="en-US" dirty="0"/>
          </a:p>
        </p:txBody>
      </p:sp>
      <p:sp>
        <p:nvSpPr>
          <p:cNvPr id="9" name="Text Placeholder 9"/>
          <p:cNvSpPr>
            <a:spLocks noGrp="1"/>
          </p:cNvSpPr>
          <p:nvPr>
            <p:ph type="body" sz="quarter" idx="14"/>
          </p:nvPr>
        </p:nvSpPr>
        <p:spPr>
          <a:xfrm>
            <a:off x="1016005" y="3843867"/>
            <a:ext cx="9708441" cy="457201"/>
          </a:xfrm>
        </p:spPr>
        <p:txBody>
          <a:bodyPr anchor="t">
            <a:normAutofit/>
          </a:bodyPr>
          <a:lstStyle>
            <a:lvl1pPr marL="0" indent="0">
              <a:buFontTx/>
              <a:buNone/>
              <a:defRPr sz="1601"/>
            </a:lvl1pPr>
            <a:lvl2pPr marL="457206" indent="0">
              <a:buFontTx/>
              <a:buNone/>
              <a:defRPr/>
            </a:lvl2pPr>
            <a:lvl3pPr marL="914415" indent="0">
              <a:buFontTx/>
              <a:buNone/>
              <a:defRPr/>
            </a:lvl3pPr>
            <a:lvl4pPr marL="1371621" indent="0">
              <a:buFontTx/>
              <a:buNone/>
              <a:defRPr/>
            </a:lvl4pPr>
            <a:lvl5pPr marL="1828827"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4" name="Footer Placeholder 3"/>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5" name="Slide Number Placeholder 4"/>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302971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711201" y="533403"/>
            <a:ext cx="107696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11200" y="4114801"/>
            <a:ext cx="8511403" cy="1905000"/>
          </a:xfrm>
        </p:spPr>
        <p:txBody>
          <a:bodyPr anchor="ctr">
            <a:normAutofit/>
          </a:bodyPr>
          <a:lstStyle>
            <a:lvl1pPr marL="0" indent="0" algn="l">
              <a:buNone/>
              <a:defRPr sz="1800">
                <a:solidFill>
                  <a:schemeClr val="bg2">
                    <a:lumMod val="75000"/>
                  </a:schemeClr>
                </a:solidFill>
              </a:defRPr>
            </a:lvl1pPr>
            <a:lvl2pPr marL="457206" indent="0">
              <a:buNone/>
              <a:defRPr sz="1800">
                <a:solidFill>
                  <a:schemeClr val="tx1">
                    <a:tint val="75000"/>
                  </a:schemeClr>
                </a:solidFill>
              </a:defRPr>
            </a:lvl2pPr>
            <a:lvl3pPr marL="914415" indent="0">
              <a:buNone/>
              <a:defRPr sz="1601">
                <a:solidFill>
                  <a:schemeClr val="tx1">
                    <a:tint val="75000"/>
                  </a:schemeClr>
                </a:solidFill>
              </a:defRPr>
            </a:lvl3pPr>
            <a:lvl4pPr marL="1371621" indent="0">
              <a:buNone/>
              <a:defRPr sz="1400">
                <a:solidFill>
                  <a:schemeClr val="tx1">
                    <a:tint val="75000"/>
                  </a:schemeClr>
                </a:solidFill>
              </a:defRPr>
            </a:lvl4pPr>
            <a:lvl5pPr marL="1828827" indent="0">
              <a:buNone/>
              <a:defRPr sz="1400">
                <a:solidFill>
                  <a:schemeClr val="tx1">
                    <a:tint val="75000"/>
                  </a:schemeClr>
                </a:solidFill>
              </a:defRPr>
            </a:lvl5pPr>
            <a:lvl6pPr marL="2286033" indent="0">
              <a:buNone/>
              <a:defRPr sz="1400">
                <a:solidFill>
                  <a:schemeClr val="tx1">
                    <a:tint val="75000"/>
                  </a:schemeClr>
                </a:solidFill>
              </a:defRPr>
            </a:lvl6pPr>
            <a:lvl7pPr marL="2743241" indent="0">
              <a:buNone/>
              <a:defRPr sz="1400">
                <a:solidFill>
                  <a:schemeClr val="tx1">
                    <a:tint val="75000"/>
                  </a:schemeClr>
                </a:solidFill>
              </a:defRPr>
            </a:lvl7pPr>
            <a:lvl8pPr marL="3200448" indent="0">
              <a:buNone/>
              <a:defRPr sz="1400">
                <a:solidFill>
                  <a:schemeClr val="tx1">
                    <a:tint val="75000"/>
                  </a:schemeClr>
                </a:solidFill>
              </a:defRPr>
            </a:lvl8pPr>
            <a:lvl9pPr marL="365765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4123156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713" y="533403"/>
            <a:ext cx="9146383"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22403" y="3429004"/>
            <a:ext cx="8536621" cy="482600"/>
          </a:xfrm>
        </p:spPr>
        <p:txBody>
          <a:bodyPr anchor="ctr"/>
          <a:lstStyle>
            <a:lvl1pPr marL="0" indent="0">
              <a:buFontTx/>
              <a:buNone/>
              <a:defRPr/>
            </a:lvl1pPr>
            <a:lvl2pPr marL="457206" indent="0">
              <a:buFontTx/>
              <a:buNone/>
              <a:defRPr/>
            </a:lvl2pPr>
            <a:lvl3pPr marL="914415" indent="0">
              <a:buFontTx/>
              <a:buNone/>
              <a:defRPr/>
            </a:lvl3pPr>
            <a:lvl4pPr marL="1371621" indent="0">
              <a:buFontTx/>
              <a:buNone/>
              <a:defRPr/>
            </a:lvl4pPr>
            <a:lvl5pPr marL="1828827"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711205" y="4301072"/>
            <a:ext cx="8509815" cy="1718730"/>
          </a:xfrm>
        </p:spPr>
        <p:txBody>
          <a:bodyPr anchor="ctr">
            <a:normAutofit/>
          </a:bodyPr>
          <a:lstStyle>
            <a:lvl1pPr marL="0" indent="0" algn="l">
              <a:buNone/>
              <a:defRPr sz="1999">
                <a:solidFill>
                  <a:schemeClr val="bg2">
                    <a:lumMod val="75000"/>
                  </a:schemeClr>
                </a:solidFill>
              </a:defRPr>
            </a:lvl1pPr>
            <a:lvl2pPr marL="457206" indent="0">
              <a:buNone/>
              <a:defRPr sz="1800">
                <a:solidFill>
                  <a:schemeClr val="tx1">
                    <a:tint val="75000"/>
                  </a:schemeClr>
                </a:solidFill>
              </a:defRPr>
            </a:lvl2pPr>
            <a:lvl3pPr marL="914415" indent="0">
              <a:buNone/>
              <a:defRPr sz="1601">
                <a:solidFill>
                  <a:schemeClr val="tx1">
                    <a:tint val="75000"/>
                  </a:schemeClr>
                </a:solidFill>
              </a:defRPr>
            </a:lvl3pPr>
            <a:lvl4pPr marL="1371621" indent="0">
              <a:buNone/>
              <a:defRPr sz="1400">
                <a:solidFill>
                  <a:schemeClr val="tx1">
                    <a:tint val="75000"/>
                  </a:schemeClr>
                </a:solidFill>
              </a:defRPr>
            </a:lvl4pPr>
            <a:lvl5pPr marL="1828827" indent="0">
              <a:buNone/>
              <a:defRPr sz="1400">
                <a:solidFill>
                  <a:schemeClr val="tx1">
                    <a:tint val="75000"/>
                  </a:schemeClr>
                </a:solidFill>
              </a:defRPr>
            </a:lvl5pPr>
            <a:lvl6pPr marL="2286033" indent="0">
              <a:buNone/>
              <a:defRPr sz="1400">
                <a:solidFill>
                  <a:schemeClr val="tx1">
                    <a:tint val="75000"/>
                  </a:schemeClr>
                </a:solidFill>
              </a:defRPr>
            </a:lvl6pPr>
            <a:lvl7pPr marL="2743241" indent="0">
              <a:buNone/>
              <a:defRPr sz="1400">
                <a:solidFill>
                  <a:schemeClr val="tx1">
                    <a:tint val="75000"/>
                  </a:schemeClr>
                </a:solidFill>
              </a:defRPr>
            </a:lvl7pPr>
            <a:lvl8pPr marL="3200448" indent="0">
              <a:buNone/>
              <a:defRPr sz="1400">
                <a:solidFill>
                  <a:schemeClr val="tx1">
                    <a:tint val="75000"/>
                  </a:schemeClr>
                </a:solidFill>
              </a:defRPr>
            </a:lvl8pPr>
            <a:lvl9pPr marL="365765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
        <p:nvSpPr>
          <p:cNvPr id="14" name="TextBox 13"/>
          <p:cNvSpPr txBox="1"/>
          <p:nvPr/>
        </p:nvSpPr>
        <p:spPr>
          <a:xfrm>
            <a:off x="304803" y="710625"/>
            <a:ext cx="609759" cy="584776"/>
          </a:xfrm>
          <a:prstGeom prst="rect">
            <a:avLst/>
          </a:prstGeom>
        </p:spPr>
        <p:txBody>
          <a:bodyPr vert="horz" lIns="91441" tIns="45720" rIns="91441" bIns="45720" rtlCol="0" anchor="ctr">
            <a:noAutofit/>
          </a:bodyPr>
          <a:lstStyle/>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8001" b="0" i="0" u="none" strike="noStrike" kern="1200" cap="none" spc="0" normalizeH="0" baseline="0" noProof="0" dirty="0">
                <a:ln>
                  <a:noFill/>
                </a:ln>
                <a:solidFill>
                  <a:prstClr val="white"/>
                </a:solidFill>
                <a:effectLst/>
                <a:uLnTx/>
                <a:uFillTx/>
                <a:latin typeface="Century Gothic" panose="020B0502020202020204"/>
                <a:ea typeface=""/>
                <a:cs typeface="+mn-cs"/>
              </a:rPr>
              <a:t>“</a:t>
            </a:r>
          </a:p>
        </p:txBody>
      </p:sp>
      <p:sp>
        <p:nvSpPr>
          <p:cNvPr id="15" name="TextBox 14"/>
          <p:cNvSpPr txBox="1"/>
          <p:nvPr/>
        </p:nvSpPr>
        <p:spPr>
          <a:xfrm>
            <a:off x="10261605" y="2768601"/>
            <a:ext cx="609759" cy="584776"/>
          </a:xfrm>
          <a:prstGeom prst="rect">
            <a:avLst/>
          </a:prstGeom>
        </p:spPr>
        <p:txBody>
          <a:bodyPr vert="horz" lIns="91441" tIns="45720" rIns="91441" bIns="45720" rtlCol="0" anchor="ctr">
            <a:noAutofit/>
          </a:bodyPr>
          <a:lstStyle/>
          <a:p>
            <a:pPr marL="0" marR="0" lvl="0" indent="0" algn="r" defTabSz="1218072" rtl="0" eaLnBrk="1" fontAlgn="auto" latinLnBrk="0" hangingPunct="1">
              <a:lnSpc>
                <a:spcPct val="100000"/>
              </a:lnSpc>
              <a:spcBef>
                <a:spcPts val="0"/>
              </a:spcBef>
              <a:spcAft>
                <a:spcPts val="0"/>
              </a:spcAft>
              <a:buClrTx/>
              <a:buSzTx/>
              <a:buFontTx/>
              <a:buNone/>
              <a:tabLst/>
              <a:defRPr/>
            </a:pPr>
            <a:r>
              <a:rPr kumimoji="0" lang="en-US" sz="8001" b="0" i="0" u="none" strike="noStrike" kern="1200" cap="none" spc="0" normalizeH="0" baseline="0" noProof="0" dirty="0">
                <a:ln>
                  <a:noFill/>
                </a:ln>
                <a:solidFill>
                  <a:prstClr val="white"/>
                </a:solidFill>
                <a:effectLst/>
                <a:uLnTx/>
                <a:uFillTx/>
                <a:latin typeface="Century Gothic" panose="020B0502020202020204"/>
                <a:ea typeface=""/>
                <a:cs typeface="+mn-cs"/>
              </a:rPr>
              <a:t>”</a:t>
            </a:r>
          </a:p>
        </p:txBody>
      </p:sp>
    </p:spTree>
    <p:extLst>
      <p:ext uri="{BB962C8B-B14F-4D97-AF65-F5344CB8AC3E}">
        <p14:creationId xmlns:p14="http://schemas.microsoft.com/office/powerpoint/2010/main" val="256861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711205" y="3429003"/>
            <a:ext cx="8509815"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11200" y="5132980"/>
            <a:ext cx="8511403" cy="886819"/>
          </a:xfrm>
        </p:spPr>
        <p:txBody>
          <a:bodyPr anchor="t">
            <a:normAutofit/>
          </a:bodyPr>
          <a:lstStyle>
            <a:lvl1pPr marL="0" indent="0" algn="l">
              <a:buNone/>
              <a:defRPr sz="1800">
                <a:solidFill>
                  <a:schemeClr val="bg2">
                    <a:lumMod val="75000"/>
                  </a:schemeClr>
                </a:solidFill>
              </a:defRPr>
            </a:lvl1pPr>
            <a:lvl2pPr marL="457206" indent="0">
              <a:buNone/>
              <a:defRPr sz="1800">
                <a:solidFill>
                  <a:schemeClr val="tx1">
                    <a:tint val="75000"/>
                  </a:schemeClr>
                </a:solidFill>
              </a:defRPr>
            </a:lvl2pPr>
            <a:lvl3pPr marL="914415" indent="0">
              <a:buNone/>
              <a:defRPr sz="1601">
                <a:solidFill>
                  <a:schemeClr val="tx1">
                    <a:tint val="75000"/>
                  </a:schemeClr>
                </a:solidFill>
              </a:defRPr>
            </a:lvl3pPr>
            <a:lvl4pPr marL="1371621" indent="0">
              <a:buNone/>
              <a:defRPr sz="1400">
                <a:solidFill>
                  <a:schemeClr val="tx1">
                    <a:tint val="75000"/>
                  </a:schemeClr>
                </a:solidFill>
              </a:defRPr>
            </a:lvl4pPr>
            <a:lvl5pPr marL="1828827" indent="0">
              <a:buNone/>
              <a:defRPr sz="1400">
                <a:solidFill>
                  <a:schemeClr val="tx1">
                    <a:tint val="75000"/>
                  </a:schemeClr>
                </a:solidFill>
              </a:defRPr>
            </a:lvl5pPr>
            <a:lvl6pPr marL="2286033" indent="0">
              <a:buNone/>
              <a:defRPr sz="1400">
                <a:solidFill>
                  <a:schemeClr val="tx1">
                    <a:tint val="75000"/>
                  </a:schemeClr>
                </a:solidFill>
              </a:defRPr>
            </a:lvl6pPr>
            <a:lvl7pPr marL="2743241" indent="0">
              <a:buNone/>
              <a:defRPr sz="1400">
                <a:solidFill>
                  <a:schemeClr val="tx1">
                    <a:tint val="75000"/>
                  </a:schemeClr>
                </a:solidFill>
              </a:defRPr>
            </a:lvl7pPr>
            <a:lvl8pPr marL="3200448" indent="0">
              <a:buNone/>
              <a:defRPr sz="1400">
                <a:solidFill>
                  <a:schemeClr val="tx1">
                    <a:tint val="75000"/>
                  </a:schemeClr>
                </a:solidFill>
              </a:defRPr>
            </a:lvl8pPr>
            <a:lvl9pPr marL="365765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371678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714" y="533403"/>
            <a:ext cx="9146381"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711205" y="3886201"/>
            <a:ext cx="8509815" cy="1049866"/>
          </a:xfrm>
        </p:spPr>
        <p:txBody>
          <a:bodyPr vert="horz" lIns="91440" tIns="45720" rIns="91440" bIns="45720" rtlCol="0" anchor="b">
            <a:normAutofit/>
          </a:bodyPr>
          <a:lstStyle>
            <a:lvl1pPr>
              <a:buNone/>
              <a:defRPr lang="en-US" sz="1999"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711202" y="4953002"/>
            <a:ext cx="8509813" cy="1066800"/>
          </a:xfrm>
        </p:spPr>
        <p:txBody>
          <a:bodyPr anchor="t">
            <a:normAutofit/>
          </a:bodyPr>
          <a:lstStyle>
            <a:lvl1pPr marL="0" indent="0" algn="l">
              <a:buNone/>
              <a:defRPr sz="1800">
                <a:solidFill>
                  <a:schemeClr val="bg2">
                    <a:lumMod val="75000"/>
                  </a:schemeClr>
                </a:solidFill>
              </a:defRPr>
            </a:lvl1pPr>
            <a:lvl2pPr marL="457206" indent="0">
              <a:buNone/>
              <a:defRPr sz="1800">
                <a:solidFill>
                  <a:schemeClr val="tx1">
                    <a:tint val="75000"/>
                  </a:schemeClr>
                </a:solidFill>
              </a:defRPr>
            </a:lvl2pPr>
            <a:lvl3pPr marL="914415" indent="0">
              <a:buNone/>
              <a:defRPr sz="1601">
                <a:solidFill>
                  <a:schemeClr val="tx1">
                    <a:tint val="75000"/>
                  </a:schemeClr>
                </a:solidFill>
              </a:defRPr>
            </a:lvl3pPr>
            <a:lvl4pPr marL="1371621" indent="0">
              <a:buNone/>
              <a:defRPr sz="1400">
                <a:solidFill>
                  <a:schemeClr val="tx1">
                    <a:tint val="75000"/>
                  </a:schemeClr>
                </a:solidFill>
              </a:defRPr>
            </a:lvl4pPr>
            <a:lvl5pPr marL="1828827" indent="0">
              <a:buNone/>
              <a:defRPr sz="1400">
                <a:solidFill>
                  <a:schemeClr val="tx1">
                    <a:tint val="75000"/>
                  </a:schemeClr>
                </a:solidFill>
              </a:defRPr>
            </a:lvl5pPr>
            <a:lvl6pPr marL="2286033" indent="0">
              <a:buNone/>
              <a:defRPr sz="1400">
                <a:solidFill>
                  <a:schemeClr val="tx1">
                    <a:tint val="75000"/>
                  </a:schemeClr>
                </a:solidFill>
              </a:defRPr>
            </a:lvl6pPr>
            <a:lvl7pPr marL="2743241" indent="0">
              <a:buNone/>
              <a:defRPr sz="1400">
                <a:solidFill>
                  <a:schemeClr val="tx1">
                    <a:tint val="75000"/>
                  </a:schemeClr>
                </a:solidFill>
              </a:defRPr>
            </a:lvl7pPr>
            <a:lvl8pPr marL="3200448" indent="0">
              <a:buNone/>
              <a:defRPr sz="1400">
                <a:solidFill>
                  <a:schemeClr val="tx1">
                    <a:tint val="75000"/>
                  </a:schemeClr>
                </a:solidFill>
              </a:defRPr>
            </a:lvl8pPr>
            <a:lvl9pPr marL="365765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
        <p:nvSpPr>
          <p:cNvPr id="14" name="TextBox 13"/>
          <p:cNvSpPr txBox="1"/>
          <p:nvPr/>
        </p:nvSpPr>
        <p:spPr>
          <a:xfrm>
            <a:off x="304803" y="710625"/>
            <a:ext cx="609759" cy="584776"/>
          </a:xfrm>
          <a:prstGeom prst="rect">
            <a:avLst/>
          </a:prstGeom>
        </p:spPr>
        <p:txBody>
          <a:bodyPr vert="horz" lIns="91441" tIns="45720" rIns="91441" bIns="45720" rtlCol="0" anchor="ctr">
            <a:noAutofit/>
          </a:bodyPr>
          <a:lstStyle/>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8001" b="0" i="0" u="none" strike="noStrike" kern="1200" cap="none" spc="0" normalizeH="0" baseline="0" noProof="0" dirty="0">
                <a:ln>
                  <a:noFill/>
                </a:ln>
                <a:solidFill>
                  <a:prstClr val="white"/>
                </a:solidFill>
                <a:effectLst/>
                <a:uLnTx/>
                <a:uFillTx/>
                <a:latin typeface="Century Gothic" panose="020B0502020202020204"/>
                <a:ea typeface=""/>
                <a:cs typeface="+mn-cs"/>
              </a:rPr>
              <a:t>“</a:t>
            </a:r>
          </a:p>
        </p:txBody>
      </p:sp>
      <p:sp>
        <p:nvSpPr>
          <p:cNvPr id="15" name="TextBox 14"/>
          <p:cNvSpPr txBox="1"/>
          <p:nvPr/>
        </p:nvSpPr>
        <p:spPr>
          <a:xfrm>
            <a:off x="10261605" y="2768601"/>
            <a:ext cx="609759" cy="584776"/>
          </a:xfrm>
          <a:prstGeom prst="rect">
            <a:avLst/>
          </a:prstGeom>
        </p:spPr>
        <p:txBody>
          <a:bodyPr vert="horz" lIns="91441" tIns="45720" rIns="91441" bIns="45720" rtlCol="0" anchor="ctr">
            <a:noAutofit/>
          </a:bodyPr>
          <a:lstStyle/>
          <a:p>
            <a:pPr marL="0" marR="0" lvl="0" indent="0" algn="r" defTabSz="1218072" rtl="0" eaLnBrk="1" fontAlgn="auto" latinLnBrk="0" hangingPunct="1">
              <a:lnSpc>
                <a:spcPct val="100000"/>
              </a:lnSpc>
              <a:spcBef>
                <a:spcPts val="0"/>
              </a:spcBef>
              <a:spcAft>
                <a:spcPts val="0"/>
              </a:spcAft>
              <a:buClrTx/>
              <a:buSzTx/>
              <a:buFontTx/>
              <a:buNone/>
              <a:tabLst/>
              <a:defRPr/>
            </a:pPr>
            <a:r>
              <a:rPr kumimoji="0" lang="en-US" sz="8001" b="0" i="0" u="none" strike="noStrike" kern="1200" cap="none" spc="0" normalizeH="0" baseline="0" noProof="0" dirty="0">
                <a:ln>
                  <a:noFill/>
                </a:ln>
                <a:solidFill>
                  <a:prstClr val="white"/>
                </a:solidFill>
                <a:effectLst/>
                <a:uLnTx/>
                <a:uFillTx/>
                <a:latin typeface="Century Gothic" panose="020B0502020202020204"/>
                <a:ea typeface=""/>
                <a:cs typeface="+mn-cs"/>
              </a:rPr>
              <a:t>”</a:t>
            </a:r>
          </a:p>
        </p:txBody>
      </p:sp>
    </p:spTree>
    <p:extLst>
      <p:ext uri="{BB962C8B-B14F-4D97-AF65-F5344CB8AC3E}">
        <p14:creationId xmlns:p14="http://schemas.microsoft.com/office/powerpoint/2010/main" val="1373932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711200" y="533403"/>
            <a:ext cx="10034211"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711205" y="3928534"/>
            <a:ext cx="8509815" cy="838200"/>
          </a:xfrm>
        </p:spPr>
        <p:txBody>
          <a:bodyPr vert="horz" lIns="91440" tIns="45720" rIns="91440" bIns="45720" rtlCol="0" anchor="b">
            <a:normAutofit/>
          </a:bodyPr>
          <a:lstStyle>
            <a:lvl1pPr>
              <a:buNone/>
              <a:defRPr lang="en-US" sz="1999"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711202" y="4766739"/>
            <a:ext cx="8509813" cy="1253065"/>
          </a:xfrm>
        </p:spPr>
        <p:txBody>
          <a:bodyPr anchor="t">
            <a:normAutofit/>
          </a:bodyPr>
          <a:lstStyle>
            <a:lvl1pPr marL="0" indent="0" algn="l">
              <a:buNone/>
              <a:defRPr sz="1800">
                <a:solidFill>
                  <a:schemeClr val="bg2">
                    <a:lumMod val="75000"/>
                  </a:schemeClr>
                </a:solidFill>
              </a:defRPr>
            </a:lvl1pPr>
            <a:lvl2pPr marL="457206" indent="0">
              <a:buNone/>
              <a:defRPr sz="1800">
                <a:solidFill>
                  <a:schemeClr val="tx1">
                    <a:tint val="75000"/>
                  </a:schemeClr>
                </a:solidFill>
              </a:defRPr>
            </a:lvl2pPr>
            <a:lvl3pPr marL="914415" indent="0">
              <a:buNone/>
              <a:defRPr sz="1601">
                <a:solidFill>
                  <a:schemeClr val="tx1">
                    <a:tint val="75000"/>
                  </a:schemeClr>
                </a:solidFill>
              </a:defRPr>
            </a:lvl3pPr>
            <a:lvl4pPr marL="1371621" indent="0">
              <a:buNone/>
              <a:defRPr sz="1400">
                <a:solidFill>
                  <a:schemeClr val="tx1">
                    <a:tint val="75000"/>
                  </a:schemeClr>
                </a:solidFill>
              </a:defRPr>
            </a:lvl4pPr>
            <a:lvl5pPr marL="1828827" indent="0">
              <a:buNone/>
              <a:defRPr sz="1400">
                <a:solidFill>
                  <a:schemeClr val="tx1">
                    <a:tint val="75000"/>
                  </a:schemeClr>
                </a:solidFill>
              </a:defRPr>
            </a:lvl5pPr>
            <a:lvl6pPr marL="2286033" indent="0">
              <a:buNone/>
              <a:defRPr sz="1400">
                <a:solidFill>
                  <a:schemeClr val="tx1">
                    <a:tint val="75000"/>
                  </a:schemeClr>
                </a:solidFill>
              </a:defRPr>
            </a:lvl6pPr>
            <a:lvl7pPr marL="2743241" indent="0">
              <a:buNone/>
              <a:defRPr sz="1400">
                <a:solidFill>
                  <a:schemeClr val="tx1">
                    <a:tint val="75000"/>
                  </a:schemeClr>
                </a:solidFill>
              </a:defRPr>
            </a:lvl7pPr>
            <a:lvl8pPr marL="3200448" indent="0">
              <a:buNone/>
              <a:defRPr sz="1400">
                <a:solidFill>
                  <a:schemeClr val="tx1">
                    <a:tint val="75000"/>
                  </a:schemeClr>
                </a:solidFill>
              </a:defRPr>
            </a:lvl8pPr>
            <a:lvl9pPr marL="365765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266769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11203" y="4495801"/>
            <a:ext cx="8739823" cy="1523999"/>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11203" y="533404"/>
            <a:ext cx="8739823" cy="376767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235150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55209" y="533402"/>
            <a:ext cx="2725592" cy="4419599"/>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11200" y="533401"/>
            <a:ext cx="7800017" cy="54863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1218072" fontAlgn="base">
              <a:spcBef>
                <a:spcPct val="0"/>
              </a:spcBef>
              <a:spcAft>
                <a:spcPct val="0"/>
              </a:spcAft>
            </a:pPr>
            <a:fld id="{50C0F855-8F71-4AE9-B8C0-9E352CDA6C75}" type="datetimeFigureOut">
              <a:rPr kumimoji="1" lang="en-US" smtClean="0">
                <a:solidFill>
                  <a:srgbClr val="000000">
                    <a:lumMod val="50000"/>
                  </a:srgbClr>
                </a:solidFill>
                <a:ea typeface="PMingLiU" pitchFamily="18" charset="-120"/>
              </a:rPr>
              <a:pPr defTabSz="1218072" fontAlgn="base">
                <a:spcBef>
                  <a:spcPct val="0"/>
                </a:spcBef>
                <a:spcAft>
                  <a:spcPct val="0"/>
                </a:spcAft>
              </a:pPr>
              <a:t>3/10/2016</a:t>
            </a:fld>
            <a:endParaRPr kumimoji="1" lang="en-US">
              <a:solidFill>
                <a:srgbClr val="000000">
                  <a:lumMod val="50000"/>
                </a:srgbClr>
              </a:solidFill>
              <a:ea typeface="PMingLiU" pitchFamily="18" charset="-120"/>
            </a:endParaRPr>
          </a:p>
        </p:txBody>
      </p:sp>
      <p:sp>
        <p:nvSpPr>
          <p:cNvPr id="5" name="Footer Placeholder 4"/>
          <p:cNvSpPr>
            <a:spLocks noGrp="1"/>
          </p:cNvSpPr>
          <p:nvPr>
            <p:ph type="ftr" sz="quarter" idx="11"/>
          </p:nvPr>
        </p:nvSpPr>
        <p:spPr/>
        <p:txBody>
          <a:bodyPr/>
          <a:lstStyle/>
          <a:p>
            <a:pPr defTabSz="1218072" fontAlgn="base">
              <a:spcBef>
                <a:spcPct val="0"/>
              </a:spcBef>
              <a:spcAft>
                <a:spcPct val="0"/>
              </a:spcAft>
            </a:pPr>
            <a:endParaRPr kumimoji="1" lang="en-US">
              <a:solidFill>
                <a:srgbClr val="000000">
                  <a:lumMod val="50000"/>
                </a:srgbClr>
              </a:solidFill>
              <a:ea typeface="PMingLiU" pitchFamily="18" charset="-120"/>
            </a:endParaRPr>
          </a:p>
        </p:txBody>
      </p:sp>
      <p:sp>
        <p:nvSpPr>
          <p:cNvPr id="6" name="Slide Number Placeholder 5"/>
          <p:cNvSpPr>
            <a:spLocks noGrp="1"/>
          </p:cNvSpPr>
          <p:nvPr>
            <p:ph type="sldNum" sz="quarter" idx="12"/>
          </p:nvPr>
        </p:nvSpPr>
        <p:spPr/>
        <p:txBody>
          <a:bodyPr/>
          <a:lstStyle/>
          <a:p>
            <a:pPr defTabSz="1218072" fontAlgn="base">
              <a:spcBef>
                <a:spcPct val="0"/>
              </a:spcBef>
              <a:spcAft>
                <a:spcPct val="0"/>
              </a:spcAft>
            </a:pPr>
            <a:fld id="{5A3D7594-F465-4CF0-B152-46BA74329782}" type="slidenum">
              <a:rPr kumimoji="1" lang="en-US" smtClean="0">
                <a:solidFill>
                  <a:srgbClr val="000000">
                    <a:lumMod val="50000"/>
                  </a:srgbClr>
                </a:solidFill>
                <a:ea typeface="PMingLiU" pitchFamily="18" charset="-120"/>
              </a:rPr>
              <a:pPr defTabSz="1218072" fontAlgn="base">
                <a:spcBef>
                  <a:spcPct val="0"/>
                </a:spcBef>
                <a:spcAft>
                  <a:spcPct val="0"/>
                </a:spcAft>
              </a:pPr>
              <a:t>‹#›</a:t>
            </a:fld>
            <a:endParaRPr kumimoji="1" lang="en-US">
              <a:solidFill>
                <a:srgbClr val="000000">
                  <a:lumMod val="50000"/>
                </a:srgbClr>
              </a:solidFill>
              <a:ea typeface="PMingLiU" pitchFamily="18" charset="-120"/>
            </a:endParaRPr>
          </a:p>
        </p:txBody>
      </p:sp>
    </p:spTree>
    <p:extLst>
      <p:ext uri="{BB962C8B-B14F-4D97-AF65-F5344CB8AC3E}">
        <p14:creationId xmlns:p14="http://schemas.microsoft.com/office/powerpoint/2010/main" val="1388727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Rectangle 1"/>
          <p:cNvSpPr/>
          <p:nvPr userDrawn="1"/>
        </p:nvSpPr>
        <p:spPr bwMode="grayWhite">
          <a:xfrm>
            <a:off x="0" y="6"/>
            <a:ext cx="12192000" cy="68580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Subtitle 2"/>
          <p:cNvSpPr>
            <a:spLocks noGrp="1"/>
          </p:cNvSpPr>
          <p:nvPr>
            <p:ph type="subTitle" idx="1"/>
          </p:nvPr>
        </p:nvSpPr>
        <p:spPr>
          <a:xfrm>
            <a:off x="670165" y="4094330"/>
            <a:ext cx="7058208" cy="1263284"/>
          </a:xfrm>
          <a:prstGeom prst="rect">
            <a:avLst/>
          </a:prstGeom>
        </p:spPr>
        <p:txBody>
          <a:bodyPr/>
          <a:lstStyle>
            <a:lvl1pPr marL="0" indent="0" algn="l" rtl="0" fontAlgn="base">
              <a:lnSpc>
                <a:spcPct val="85000"/>
              </a:lnSpc>
              <a:spcBef>
                <a:spcPct val="0"/>
              </a:spcBef>
              <a:spcAft>
                <a:spcPts val="400"/>
              </a:spcAft>
              <a:buNone/>
              <a:defRPr kumimoji="1" lang="en-US" sz="2663" b="0" i="0" kern="1200" dirty="0">
                <a:solidFill>
                  <a:srgbClr val="747679"/>
                </a:solidFill>
                <a:latin typeface="Lato Light"/>
                <a:ea typeface="PMingLiU" pitchFamily="18" charset="-120"/>
                <a:cs typeface="Lato Light"/>
              </a:defRPr>
            </a:lvl1pPr>
            <a:lvl2pPr marL="608959" indent="0" algn="ctr">
              <a:buNone/>
              <a:defRPr/>
            </a:lvl2pPr>
            <a:lvl3pPr marL="1217918" indent="0" algn="ctr">
              <a:buNone/>
              <a:defRPr/>
            </a:lvl3pPr>
            <a:lvl4pPr marL="1826879" indent="0" algn="ctr">
              <a:buNone/>
              <a:defRPr/>
            </a:lvl4pPr>
            <a:lvl5pPr marL="2435838" indent="0" algn="ctr">
              <a:buNone/>
              <a:defRPr/>
            </a:lvl5pPr>
            <a:lvl6pPr marL="3044797" indent="0" algn="ctr">
              <a:buNone/>
              <a:defRPr/>
            </a:lvl6pPr>
            <a:lvl7pPr marL="3653756" indent="0" algn="ctr">
              <a:buNone/>
              <a:defRPr/>
            </a:lvl7pPr>
            <a:lvl8pPr marL="4262716" indent="0" algn="ctr">
              <a:buNone/>
              <a:defRPr/>
            </a:lvl8pPr>
            <a:lvl9pPr marL="4871675" indent="0" algn="ctr">
              <a:buNone/>
              <a:defRPr/>
            </a:lvl9pPr>
          </a:lstStyle>
          <a:p>
            <a:r>
              <a:rPr lang="en-US" smtClean="0"/>
              <a:t>Click to edit Master subtitle style</a:t>
            </a:r>
            <a:endParaRPr lang="en-US" dirty="0"/>
          </a:p>
        </p:txBody>
      </p:sp>
      <p:sp>
        <p:nvSpPr>
          <p:cNvPr id="13" name="Text Placeholder 12"/>
          <p:cNvSpPr>
            <a:spLocks noGrp="1"/>
          </p:cNvSpPr>
          <p:nvPr>
            <p:ph type="body" sz="quarter" idx="10"/>
          </p:nvPr>
        </p:nvSpPr>
        <p:spPr>
          <a:xfrm>
            <a:off x="657019" y="2081013"/>
            <a:ext cx="9839767" cy="1879412"/>
          </a:xfrm>
        </p:spPr>
        <p:txBody>
          <a:bodyPr anchor="b" anchorCtr="0">
            <a:noAutofit/>
          </a:bodyPr>
          <a:lstStyle>
            <a:lvl1pPr marL="0" indent="0" algn="l" rtl="0" eaLnBrk="0" fontAlgn="base" hangingPunct="0">
              <a:lnSpc>
                <a:spcPct val="85000"/>
              </a:lnSpc>
              <a:spcBef>
                <a:spcPct val="0"/>
              </a:spcBef>
              <a:spcAft>
                <a:spcPct val="0"/>
              </a:spcAft>
              <a:buFontTx/>
              <a:buNone/>
              <a:defRPr kumimoji="1" lang="en-US" sz="6394" b="0" i="0" kern="1200" baseline="0" dirty="0" smtClean="0">
                <a:solidFill>
                  <a:srgbClr val="747679"/>
                </a:solidFill>
                <a:latin typeface="Lato Light"/>
                <a:ea typeface="PMingLiU" pitchFamily="18" charset="-120"/>
                <a:cs typeface="Lato Light"/>
              </a:defRPr>
            </a:lvl1pPr>
          </a:lstStyle>
          <a:p>
            <a:pPr lvl="0"/>
            <a:r>
              <a:rPr lang="en-US" dirty="0" smtClean="0"/>
              <a:t>Click to edit Master text styles</a:t>
            </a:r>
          </a:p>
        </p:txBody>
      </p:sp>
    </p:spTree>
    <p:extLst>
      <p:ext uri="{BB962C8B-B14F-4D97-AF65-F5344CB8AC3E}">
        <p14:creationId xmlns:p14="http://schemas.microsoft.com/office/powerpoint/2010/main" val="3740879101"/>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2"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
        <p:nvSpPr>
          <p:cNvPr id="5" name="Text Placeholder 4"/>
          <p:cNvSpPr>
            <a:spLocks noGrp="1"/>
          </p:cNvSpPr>
          <p:nvPr>
            <p:ph type="body" sz="quarter" idx="11" hasCustomPrompt="1"/>
          </p:nvPr>
        </p:nvSpPr>
        <p:spPr>
          <a:xfrm>
            <a:off x="458576" y="1499335"/>
            <a:ext cx="10615824" cy="5056055"/>
          </a:xfrm>
        </p:spPr>
        <p:txBody>
          <a:bodyPr/>
          <a:lstStyle>
            <a:lvl1pPr marL="304479" indent="-304479">
              <a:lnSpc>
                <a:spcPct val="90000"/>
              </a:lnSpc>
              <a:spcBef>
                <a:spcPts val="1599"/>
              </a:spcBef>
              <a:spcAft>
                <a:spcPts val="0"/>
              </a:spcAft>
              <a:buClr>
                <a:schemeClr val="accent1"/>
              </a:buClr>
              <a:buFont typeface="Arial" pitchFamily="34" charset="0"/>
              <a:buChar char="•"/>
              <a:defRPr sz="2663" b="0" i="0">
                <a:solidFill>
                  <a:schemeClr val="accent3"/>
                </a:solidFill>
                <a:latin typeface="Lato Light"/>
                <a:cs typeface="Lato Light"/>
              </a:defRPr>
            </a:lvl1pPr>
            <a:lvl2pPr marL="839435" indent="-230475" algn="l" rtl="0" eaLnBrk="0" fontAlgn="base" hangingPunct="0">
              <a:lnSpc>
                <a:spcPct val="90000"/>
              </a:lnSpc>
              <a:spcBef>
                <a:spcPts val="798"/>
              </a:spcBef>
              <a:spcAft>
                <a:spcPts val="0"/>
              </a:spcAft>
              <a:buClr>
                <a:schemeClr val="accent1"/>
              </a:buClr>
              <a:buFont typeface="Calibri" pitchFamily="34" charset="0"/>
              <a:buChar char="‒"/>
              <a:defRPr sz="2131" b="0" i="0">
                <a:solidFill>
                  <a:schemeClr val="accent3"/>
                </a:solidFill>
                <a:latin typeface="Lato Light"/>
                <a:cs typeface="Lato Light"/>
              </a:defRPr>
            </a:lvl2pPr>
            <a:lvl3pPr marL="1448394" indent="-230475" algn="l" rtl="0" eaLnBrk="0" fontAlgn="base" hangingPunct="0">
              <a:lnSpc>
                <a:spcPct val="90000"/>
              </a:lnSpc>
              <a:spcBef>
                <a:spcPts val="798"/>
              </a:spcBef>
              <a:spcAft>
                <a:spcPct val="0"/>
              </a:spcAft>
              <a:buClr>
                <a:schemeClr val="accent1"/>
              </a:buClr>
              <a:buFont typeface="Calibri" pitchFamily="34" charset="0"/>
              <a:buChar char="‒"/>
              <a:defRPr sz="1865" b="0" i="0">
                <a:solidFill>
                  <a:schemeClr val="accent3"/>
                </a:solidFill>
                <a:latin typeface="Lato Light"/>
                <a:cs typeface="Lato Light"/>
              </a:defRPr>
            </a:lvl3pPr>
            <a:lvl4pPr marL="2057353" indent="-230475" algn="l" rtl="0" eaLnBrk="0" fontAlgn="base" hangingPunct="0">
              <a:lnSpc>
                <a:spcPct val="90000"/>
              </a:lnSpc>
              <a:spcBef>
                <a:spcPts val="798"/>
              </a:spcBef>
              <a:spcAft>
                <a:spcPct val="0"/>
              </a:spcAft>
              <a:buClr>
                <a:schemeClr val="accent1"/>
              </a:buClr>
              <a:buFont typeface="Calibri" pitchFamily="34" charset="0"/>
              <a:buChar char="‒"/>
              <a:defRPr sz="1599" b="0" i="0">
                <a:solidFill>
                  <a:schemeClr val="accent3"/>
                </a:solidFill>
                <a:latin typeface="Lato Light"/>
                <a:cs typeface="Lato Light"/>
              </a:defRPr>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11" name="Text Placeholder 10"/>
          <p:cNvSpPr>
            <a:spLocks noGrp="1"/>
          </p:cNvSpPr>
          <p:nvPr>
            <p:ph type="body" sz="quarter" idx="12"/>
          </p:nvPr>
        </p:nvSpPr>
        <p:spPr>
          <a:xfrm>
            <a:off x="458576" y="99621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81652013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ullet No Subtitle">
    <p:spTree>
      <p:nvGrpSpPr>
        <p:cNvPr id="1" name=""/>
        <p:cNvGrpSpPr/>
        <p:nvPr/>
      </p:nvGrpSpPr>
      <p:grpSpPr>
        <a:xfrm>
          <a:off x="0" y="0"/>
          <a:ext cx="0" cy="0"/>
          <a:chOff x="0" y="0"/>
          <a:chExt cx="0" cy="0"/>
        </a:xfrm>
      </p:grpSpPr>
      <p:sp>
        <p:nvSpPr>
          <p:cNvPr id="2"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
        <p:nvSpPr>
          <p:cNvPr id="5" name="Text Placeholder 4"/>
          <p:cNvSpPr>
            <a:spLocks noGrp="1"/>
          </p:cNvSpPr>
          <p:nvPr>
            <p:ph type="body" sz="quarter" idx="11" hasCustomPrompt="1"/>
          </p:nvPr>
        </p:nvSpPr>
        <p:spPr>
          <a:xfrm>
            <a:off x="458576" y="1499335"/>
            <a:ext cx="10615824" cy="5056055"/>
          </a:xfrm>
        </p:spPr>
        <p:txBody>
          <a:bodyPr/>
          <a:lstStyle>
            <a:lvl1pPr marL="304479" indent="-304479">
              <a:lnSpc>
                <a:spcPct val="90000"/>
              </a:lnSpc>
              <a:spcBef>
                <a:spcPts val="1599"/>
              </a:spcBef>
              <a:spcAft>
                <a:spcPts val="0"/>
              </a:spcAft>
              <a:buClr>
                <a:schemeClr val="accent1"/>
              </a:buClr>
              <a:buFont typeface="Arial" pitchFamily="34" charset="0"/>
              <a:buChar char="•"/>
              <a:defRPr sz="2663" b="0" i="0">
                <a:solidFill>
                  <a:srgbClr val="747679"/>
                </a:solidFill>
                <a:latin typeface="Lato Light"/>
                <a:cs typeface="Lato Light"/>
              </a:defRPr>
            </a:lvl1pPr>
            <a:lvl2pPr marL="839435" indent="-230475" algn="l" rtl="0" eaLnBrk="0" fontAlgn="base" hangingPunct="0">
              <a:lnSpc>
                <a:spcPct val="90000"/>
              </a:lnSpc>
              <a:spcBef>
                <a:spcPts val="798"/>
              </a:spcBef>
              <a:spcAft>
                <a:spcPts val="0"/>
              </a:spcAft>
              <a:buClr>
                <a:schemeClr val="accent1"/>
              </a:buClr>
              <a:buFont typeface="Calibri" pitchFamily="34" charset="0"/>
              <a:buChar char="‒"/>
              <a:defRPr sz="2131" b="0" i="0">
                <a:solidFill>
                  <a:srgbClr val="747679"/>
                </a:solidFill>
                <a:latin typeface="Lato Light"/>
                <a:cs typeface="Lato Light"/>
              </a:defRPr>
            </a:lvl2pPr>
            <a:lvl3pPr marL="1448394" indent="-230475" algn="l" rtl="0" eaLnBrk="0" fontAlgn="base" hangingPunct="0">
              <a:lnSpc>
                <a:spcPct val="90000"/>
              </a:lnSpc>
              <a:spcBef>
                <a:spcPts val="798"/>
              </a:spcBef>
              <a:spcAft>
                <a:spcPct val="0"/>
              </a:spcAft>
              <a:buClr>
                <a:schemeClr val="accent1"/>
              </a:buClr>
              <a:buFont typeface="Calibri" pitchFamily="34" charset="0"/>
              <a:buChar char="‒"/>
              <a:defRPr sz="1865" b="0" i="0">
                <a:solidFill>
                  <a:srgbClr val="747679"/>
                </a:solidFill>
                <a:latin typeface="Lato Light"/>
                <a:cs typeface="Lato Light"/>
              </a:defRPr>
            </a:lvl3pPr>
            <a:lvl4pPr marL="2057353" indent="-230475" algn="l" rtl="0" eaLnBrk="0" fontAlgn="base" hangingPunct="0">
              <a:lnSpc>
                <a:spcPct val="90000"/>
              </a:lnSpc>
              <a:spcBef>
                <a:spcPts val="798"/>
              </a:spcBef>
              <a:spcAft>
                <a:spcPct val="0"/>
              </a:spcAft>
              <a:buClr>
                <a:schemeClr val="accent1"/>
              </a:buClr>
              <a:buFont typeface="Calibri" pitchFamily="34" charset="0"/>
              <a:buChar char="‒"/>
              <a:defRPr sz="1599" b="0" i="0">
                <a:solidFill>
                  <a:srgbClr val="747679"/>
                </a:solidFill>
                <a:latin typeface="Lato Light"/>
                <a:cs typeface="Lato Light"/>
              </a:defRPr>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7014849"/>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ullet Centered">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8576" y="1499335"/>
            <a:ext cx="10615824" cy="5056055"/>
          </a:xfrm>
        </p:spPr>
        <p:txBody>
          <a:bodyPr anchor="ctr" anchorCtr="0"/>
          <a:lstStyle>
            <a:lvl1pPr marL="304479" indent="-304479">
              <a:lnSpc>
                <a:spcPct val="90000"/>
              </a:lnSpc>
              <a:spcBef>
                <a:spcPts val="1599"/>
              </a:spcBef>
              <a:spcAft>
                <a:spcPts val="0"/>
              </a:spcAft>
              <a:buClr>
                <a:schemeClr val="accent1"/>
              </a:buClr>
              <a:buFont typeface="Arial" pitchFamily="34" charset="0"/>
              <a:buChar char="•"/>
              <a:defRPr sz="2663" b="0" i="0">
                <a:solidFill>
                  <a:schemeClr val="accent3"/>
                </a:solidFill>
                <a:latin typeface="Lato Light"/>
                <a:cs typeface="Lato Light"/>
              </a:defRPr>
            </a:lvl1pPr>
            <a:lvl2pPr marL="839435" indent="-230475" algn="l" rtl="0" eaLnBrk="0" fontAlgn="base" hangingPunct="0">
              <a:lnSpc>
                <a:spcPct val="90000"/>
              </a:lnSpc>
              <a:spcBef>
                <a:spcPts val="798"/>
              </a:spcBef>
              <a:spcAft>
                <a:spcPts val="0"/>
              </a:spcAft>
              <a:buClr>
                <a:schemeClr val="accent1"/>
              </a:buClr>
              <a:buFont typeface="Calibri" pitchFamily="34" charset="0"/>
              <a:buChar char="‒"/>
              <a:defRPr sz="2131" b="0" i="0">
                <a:solidFill>
                  <a:schemeClr val="accent3"/>
                </a:solidFill>
                <a:latin typeface="Lato Light"/>
                <a:cs typeface="Lato Light"/>
              </a:defRPr>
            </a:lvl2pPr>
            <a:lvl3pPr marL="1448394" indent="-230475" algn="l" rtl="0" eaLnBrk="0" fontAlgn="base" hangingPunct="0">
              <a:lnSpc>
                <a:spcPct val="90000"/>
              </a:lnSpc>
              <a:spcBef>
                <a:spcPts val="798"/>
              </a:spcBef>
              <a:spcAft>
                <a:spcPct val="0"/>
              </a:spcAft>
              <a:buClr>
                <a:schemeClr val="accent1"/>
              </a:buClr>
              <a:buFont typeface="Calibri" pitchFamily="34" charset="0"/>
              <a:buChar char="‒"/>
              <a:defRPr sz="1865" b="0" i="0">
                <a:solidFill>
                  <a:schemeClr val="accent3"/>
                </a:solidFill>
                <a:latin typeface="Lato Light"/>
                <a:cs typeface="Lato Light"/>
              </a:defRPr>
            </a:lvl3pPr>
            <a:lvl4pPr marL="2057353" indent="-230475" algn="l" rtl="0" eaLnBrk="0" fontAlgn="base" hangingPunct="0">
              <a:lnSpc>
                <a:spcPct val="90000"/>
              </a:lnSpc>
              <a:spcBef>
                <a:spcPts val="798"/>
              </a:spcBef>
              <a:spcAft>
                <a:spcPct val="0"/>
              </a:spcAft>
              <a:buClr>
                <a:schemeClr val="accent1"/>
              </a:buClr>
              <a:buFont typeface="Calibri" pitchFamily="34" charset="0"/>
              <a:buChar char="‒"/>
              <a:defRPr sz="1599" b="0" i="0">
                <a:solidFill>
                  <a:schemeClr val="accent3"/>
                </a:solidFill>
                <a:latin typeface="Lato Light"/>
                <a:cs typeface="Lato Light"/>
              </a:defRPr>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11" name="Text Placeholder 10"/>
          <p:cNvSpPr>
            <a:spLocks noGrp="1"/>
          </p:cNvSpPr>
          <p:nvPr>
            <p:ph type="body" sz="quarter" idx="12"/>
          </p:nvPr>
        </p:nvSpPr>
        <p:spPr>
          <a:xfrm>
            <a:off x="458576" y="99621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6"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1486311730"/>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ullet No Subtitle Centered">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8576" y="1499335"/>
            <a:ext cx="10615824" cy="5056055"/>
          </a:xfrm>
        </p:spPr>
        <p:txBody>
          <a:bodyPr anchor="ctr" anchorCtr="0"/>
          <a:lstStyle>
            <a:lvl1pPr marL="304479" indent="-304479">
              <a:lnSpc>
                <a:spcPct val="90000"/>
              </a:lnSpc>
              <a:spcBef>
                <a:spcPts val="1599"/>
              </a:spcBef>
              <a:spcAft>
                <a:spcPts val="0"/>
              </a:spcAft>
              <a:buClr>
                <a:schemeClr val="accent1"/>
              </a:buClr>
              <a:buFont typeface="Arial" pitchFamily="34" charset="0"/>
              <a:buChar char="•"/>
              <a:defRPr sz="2663" b="0" i="0">
                <a:solidFill>
                  <a:schemeClr val="accent3"/>
                </a:solidFill>
                <a:latin typeface="Lato Light"/>
                <a:cs typeface="Lato Light"/>
              </a:defRPr>
            </a:lvl1pPr>
            <a:lvl2pPr marL="839435" indent="-230475" algn="l" rtl="0" eaLnBrk="0" fontAlgn="base" hangingPunct="0">
              <a:lnSpc>
                <a:spcPct val="90000"/>
              </a:lnSpc>
              <a:spcBef>
                <a:spcPts val="798"/>
              </a:spcBef>
              <a:spcAft>
                <a:spcPts val="0"/>
              </a:spcAft>
              <a:buClr>
                <a:schemeClr val="accent1"/>
              </a:buClr>
              <a:buFont typeface="Calibri" pitchFamily="34" charset="0"/>
              <a:buChar char="‒"/>
              <a:defRPr sz="2131" b="0" i="0">
                <a:solidFill>
                  <a:schemeClr val="accent3"/>
                </a:solidFill>
                <a:latin typeface="Lato Light"/>
                <a:cs typeface="Lato Light"/>
              </a:defRPr>
            </a:lvl2pPr>
            <a:lvl3pPr marL="1448394" indent="-230475" algn="l" rtl="0" eaLnBrk="0" fontAlgn="base" hangingPunct="0">
              <a:lnSpc>
                <a:spcPct val="90000"/>
              </a:lnSpc>
              <a:spcBef>
                <a:spcPts val="798"/>
              </a:spcBef>
              <a:spcAft>
                <a:spcPct val="0"/>
              </a:spcAft>
              <a:buClr>
                <a:schemeClr val="accent1"/>
              </a:buClr>
              <a:buFont typeface="Calibri" pitchFamily="34" charset="0"/>
              <a:buChar char="‒"/>
              <a:defRPr sz="1865" b="0" i="0">
                <a:solidFill>
                  <a:schemeClr val="accent3"/>
                </a:solidFill>
                <a:latin typeface="Lato Light"/>
                <a:cs typeface="Lato Light"/>
              </a:defRPr>
            </a:lvl3pPr>
            <a:lvl4pPr marL="2057353" indent="-230475" algn="l" rtl="0" eaLnBrk="0" fontAlgn="base" hangingPunct="0">
              <a:lnSpc>
                <a:spcPct val="90000"/>
              </a:lnSpc>
              <a:spcBef>
                <a:spcPts val="798"/>
              </a:spcBef>
              <a:spcAft>
                <a:spcPct val="0"/>
              </a:spcAft>
              <a:buClr>
                <a:schemeClr val="accent1"/>
              </a:buClr>
              <a:buFont typeface="Calibri" pitchFamily="34" charset="0"/>
              <a:buChar char="‒"/>
              <a:defRPr sz="1599" b="0" i="0">
                <a:solidFill>
                  <a:schemeClr val="accent3"/>
                </a:solidFill>
                <a:latin typeface="Lato Light"/>
                <a:cs typeface="Lato Light"/>
              </a:defRPr>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4"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77522526"/>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w/ Subtitle">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4"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4131976641"/>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1846195080"/>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4" name="Chart Placeholder 3"/>
          <p:cNvSpPr>
            <a:spLocks noGrp="1"/>
          </p:cNvSpPr>
          <p:nvPr>
            <p:ph type="chart" sz="quarter" idx="13"/>
          </p:nvPr>
        </p:nvSpPr>
        <p:spPr>
          <a:xfrm>
            <a:off x="1422400" y="1906409"/>
            <a:ext cx="9347200" cy="4466264"/>
          </a:xfrm>
        </p:spPr>
        <p:txBody>
          <a:bodyPr/>
          <a:lstStyle>
            <a:lvl1pPr marL="0" indent="0">
              <a:buNone/>
              <a:defRPr b="0" i="0">
                <a:latin typeface="Lato Light"/>
                <a:cs typeface="Lato Light"/>
              </a:defRPr>
            </a:lvl1pPr>
          </a:lstStyle>
          <a:p>
            <a:r>
              <a:rPr lang="en-US" smtClean="0"/>
              <a:t>Click icon to add chart</a:t>
            </a:r>
            <a:endParaRPr lang="en-US" dirty="0"/>
          </a:p>
        </p:txBody>
      </p:sp>
      <p:sp>
        <p:nvSpPr>
          <p:cNvPr id="5" name="Title 1"/>
          <p:cNvSpPr>
            <a:spLocks noGrp="1"/>
          </p:cNvSpPr>
          <p:nvPr>
            <p:ph type="title"/>
          </p:nvPr>
        </p:nvSpPr>
        <p:spPr>
          <a:xfrm>
            <a:off x="458576" y="78386"/>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730"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Tree>
    <p:extLst>
      <p:ext uri="{BB962C8B-B14F-4D97-AF65-F5344CB8AC3E}">
        <p14:creationId xmlns:p14="http://schemas.microsoft.com/office/powerpoint/2010/main" val="1516439304"/>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TextBox 2"/>
          <p:cNvSpPr txBox="1"/>
          <p:nvPr userDrawn="1"/>
        </p:nvSpPr>
        <p:spPr>
          <a:xfrm>
            <a:off x="1105001" y="1084834"/>
            <a:ext cx="1524000" cy="914399"/>
          </a:xfrm>
          <a:prstGeom prst="rect">
            <a:avLst/>
          </a:prstGeom>
          <a:noFill/>
        </p:spPr>
        <p:txBody>
          <a:bodyPr wrap="square" lIns="121790" tIns="60896" rIns="121790" bIns="60896" rtlCol="0">
            <a:noAutofit/>
          </a:bodyPr>
          <a:lstStyle/>
          <a:p>
            <a:pPr marL="0" marR="0" lvl="0" indent="0" algn="l" defTabSz="1218072" rtl="0" eaLnBrk="1" fontAlgn="base" latinLnBrk="0" hangingPunct="1">
              <a:lnSpc>
                <a:spcPct val="85000"/>
              </a:lnSpc>
              <a:spcBef>
                <a:spcPct val="0"/>
              </a:spcBef>
              <a:spcAft>
                <a:spcPct val="0"/>
              </a:spcAft>
              <a:buClrTx/>
              <a:buSzTx/>
              <a:buFontTx/>
              <a:buNone/>
              <a:tabLst/>
              <a:defRPr/>
            </a:pPr>
            <a:r>
              <a:rPr kumimoji="1" lang="en-US" sz="13321" b="0" i="0" u="none" strike="noStrike" kern="1200" cap="none" spc="0" normalizeH="0" baseline="0" noProof="0" dirty="0" smtClean="0">
                <a:ln>
                  <a:noFill/>
                </a:ln>
                <a:solidFill>
                  <a:srgbClr val="00B9F2"/>
                </a:solidFill>
                <a:effectLst/>
                <a:uLnTx/>
                <a:uFillTx/>
                <a:latin typeface="Georgia" pitchFamily="18" charset="0"/>
                <a:ea typeface="PMingLiU" pitchFamily="18" charset="-120"/>
              </a:rPr>
              <a:t>“</a:t>
            </a:r>
          </a:p>
        </p:txBody>
      </p:sp>
      <p:sp>
        <p:nvSpPr>
          <p:cNvPr id="5" name="Text Placeholder 4"/>
          <p:cNvSpPr>
            <a:spLocks noGrp="1"/>
          </p:cNvSpPr>
          <p:nvPr>
            <p:ph type="body" sz="quarter" idx="10"/>
          </p:nvPr>
        </p:nvSpPr>
        <p:spPr>
          <a:xfrm>
            <a:off x="1977813" y="1673112"/>
            <a:ext cx="8791787" cy="2737324"/>
          </a:xfrm>
        </p:spPr>
        <p:txBody>
          <a:bodyPr lIns="91428" rIns="91428"/>
          <a:lstStyle>
            <a:lvl1pPr marL="0" indent="0">
              <a:lnSpc>
                <a:spcPct val="100000"/>
              </a:lnSpc>
              <a:spcBef>
                <a:spcPts val="0"/>
              </a:spcBef>
              <a:buNone/>
              <a:defRPr kumimoji="1" lang="en-US" sz="4529" i="1" kern="1200" dirty="0" smtClean="0">
                <a:solidFill>
                  <a:schemeClr val="bg2"/>
                </a:solidFill>
                <a:latin typeface="Georgia" pitchFamily="18" charset="0"/>
                <a:ea typeface="PMingLiU" pitchFamily="18" charset="-120"/>
                <a:cs typeface="+mn-cs"/>
              </a:defRPr>
            </a:lvl1pPr>
          </a:lstStyle>
          <a:p>
            <a:pPr lvl="0"/>
            <a:r>
              <a:rPr lang="en-US" dirty="0" smtClean="0"/>
              <a:t>Click to edit Master text styles</a:t>
            </a:r>
          </a:p>
        </p:txBody>
      </p:sp>
      <p:sp>
        <p:nvSpPr>
          <p:cNvPr id="8" name="Text Placeholder 4"/>
          <p:cNvSpPr>
            <a:spLocks noGrp="1"/>
          </p:cNvSpPr>
          <p:nvPr>
            <p:ph type="body" sz="quarter" idx="11"/>
          </p:nvPr>
        </p:nvSpPr>
        <p:spPr>
          <a:xfrm>
            <a:off x="1977813" y="4545571"/>
            <a:ext cx="6048587" cy="274321"/>
          </a:xfrm>
        </p:spPr>
        <p:txBody>
          <a:bodyPr lIns="91428" tIns="0" rIns="91428" bIns="0"/>
          <a:lstStyle>
            <a:lvl1pPr marL="0" indent="0">
              <a:buNone/>
              <a:defRPr kumimoji="1" lang="en-US" sz="2398" b="0" i="0" kern="1200" dirty="0" smtClean="0">
                <a:solidFill>
                  <a:srgbClr val="00B9F2"/>
                </a:solidFill>
                <a:latin typeface="Lato Light"/>
                <a:ea typeface="PMingLiU" pitchFamily="18" charset="-120"/>
                <a:cs typeface="Lato Light"/>
              </a:defRPr>
            </a:lvl1pPr>
          </a:lstStyle>
          <a:p>
            <a:pPr lvl="0" algn="l" rtl="0" fontAlgn="base">
              <a:lnSpc>
                <a:spcPct val="85000"/>
              </a:lnSpc>
              <a:spcBef>
                <a:spcPct val="0"/>
              </a:spcBef>
              <a:spcAft>
                <a:spcPct val="0"/>
              </a:spcAft>
            </a:pPr>
            <a:r>
              <a:rPr lang="en-US" smtClean="0"/>
              <a:t>Click to edit Master text styles</a:t>
            </a:r>
          </a:p>
        </p:txBody>
      </p:sp>
      <p:sp>
        <p:nvSpPr>
          <p:cNvPr id="9" name="Text Placeholder 4"/>
          <p:cNvSpPr>
            <a:spLocks noGrp="1"/>
          </p:cNvSpPr>
          <p:nvPr>
            <p:ph type="body" sz="quarter" idx="12"/>
          </p:nvPr>
        </p:nvSpPr>
        <p:spPr>
          <a:xfrm>
            <a:off x="1977813" y="4899284"/>
            <a:ext cx="6048587" cy="457201"/>
          </a:xfrm>
        </p:spPr>
        <p:txBody>
          <a:bodyPr lIns="91428" tIns="0" rIns="91428" bIns="0"/>
          <a:lstStyle>
            <a:lvl1pPr marL="0" indent="0">
              <a:buNone/>
              <a:defRPr kumimoji="1" lang="en-US" sz="1865" b="0" i="0" kern="1200" dirty="0" smtClean="0">
                <a:solidFill>
                  <a:schemeClr val="accent3"/>
                </a:solidFill>
                <a:latin typeface="Lato Light"/>
                <a:ea typeface="PMingLiU" pitchFamily="18" charset="-120"/>
                <a:cs typeface="Lato Light"/>
              </a:defRPr>
            </a:lvl1pPr>
          </a:lstStyle>
          <a:p>
            <a:pPr lvl="0" algn="l" rtl="0" fontAlgn="base">
              <a:lnSpc>
                <a:spcPct val="85000"/>
              </a:lnSpc>
              <a:spcBef>
                <a:spcPct val="0"/>
              </a:spcBef>
              <a:spcAft>
                <a:spcPct val="0"/>
              </a:spcAft>
            </a:pPr>
            <a:r>
              <a:rPr lang="en-US" smtClean="0"/>
              <a:t>Click to edit Master text styles</a:t>
            </a:r>
          </a:p>
        </p:txBody>
      </p:sp>
    </p:spTree>
    <p:extLst>
      <p:ext uri="{BB962C8B-B14F-4D97-AF65-F5344CB8AC3E}">
        <p14:creationId xmlns:p14="http://schemas.microsoft.com/office/powerpoint/2010/main" val="2608332125"/>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gue 1">
    <p:bg>
      <p:bgPr>
        <a:solidFill>
          <a:schemeClr val="tx2"/>
        </a:soli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accent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10"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smtClean="0"/>
              <a:t>Click to edit Master text styles</a:t>
            </a:r>
          </a:p>
        </p:txBody>
      </p:sp>
      <p:sp>
        <p:nvSpPr>
          <p:cNvPr id="13"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grpSp>
        <p:nvGrpSpPr>
          <p:cNvPr id="18" name="Group 17"/>
          <p:cNvGrpSpPr>
            <a:grpSpLocks noChangeAspect="1"/>
          </p:cNvGrpSpPr>
          <p:nvPr userDrawn="1"/>
        </p:nvGrpSpPr>
        <p:grpSpPr>
          <a:xfrm>
            <a:off x="813460" y="1237496"/>
            <a:ext cx="1524000" cy="945371"/>
            <a:chOff x="5635526" y="4775329"/>
            <a:chExt cx="3657600" cy="2270991"/>
          </a:xfrm>
          <a:solidFill>
            <a:srgbClr val="16376A"/>
          </a:solidFill>
        </p:grpSpPr>
        <p:sp>
          <p:nvSpPr>
            <p:cNvPr id="19" name="Freeform 5"/>
            <p:cNvSpPr>
              <a:spLocks/>
            </p:cNvSpPr>
            <p:nvPr/>
          </p:nvSpPr>
          <p:spPr bwMode="auto">
            <a:xfrm>
              <a:off x="5635526" y="4775329"/>
              <a:ext cx="3657600" cy="2270991"/>
            </a:xfrm>
            <a:custGeom>
              <a:avLst/>
              <a:gdLst>
                <a:gd name="T0" fmla="*/ 751 w 954"/>
                <a:gd name="T1" fmla="*/ 592 h 592"/>
                <a:gd name="T2" fmla="*/ 556 w 954"/>
                <a:gd name="T3" fmla="*/ 592 h 592"/>
                <a:gd name="T4" fmla="*/ 537 w 954"/>
                <a:gd name="T5" fmla="*/ 572 h 592"/>
                <a:gd name="T6" fmla="*/ 556 w 954"/>
                <a:gd name="T7" fmla="*/ 553 h 592"/>
                <a:gd name="T8" fmla="*/ 751 w 954"/>
                <a:gd name="T9" fmla="*/ 553 h 592"/>
                <a:gd name="T10" fmla="*/ 914 w 954"/>
                <a:gd name="T11" fmla="*/ 390 h 592"/>
                <a:gd name="T12" fmla="*/ 751 w 954"/>
                <a:gd name="T13" fmla="*/ 227 h 592"/>
                <a:gd name="T14" fmla="*/ 713 w 954"/>
                <a:gd name="T15" fmla="*/ 231 h 592"/>
                <a:gd name="T16" fmla="*/ 690 w 954"/>
                <a:gd name="T17" fmla="*/ 218 h 592"/>
                <a:gd name="T18" fmla="*/ 447 w 954"/>
                <a:gd name="T19" fmla="*/ 40 h 592"/>
                <a:gd name="T20" fmla="*/ 191 w 954"/>
                <a:gd name="T21" fmla="*/ 296 h 592"/>
                <a:gd name="T22" fmla="*/ 194 w 954"/>
                <a:gd name="T23" fmla="*/ 331 h 592"/>
                <a:gd name="T24" fmla="*/ 187 w 954"/>
                <a:gd name="T25" fmla="*/ 348 h 592"/>
                <a:gd name="T26" fmla="*/ 169 w 954"/>
                <a:gd name="T27" fmla="*/ 353 h 592"/>
                <a:gd name="T28" fmla="*/ 142 w 954"/>
                <a:gd name="T29" fmla="*/ 348 h 592"/>
                <a:gd name="T30" fmla="*/ 40 w 954"/>
                <a:gd name="T31" fmla="*/ 451 h 592"/>
                <a:gd name="T32" fmla="*/ 142 w 954"/>
                <a:gd name="T33" fmla="*/ 553 h 592"/>
                <a:gd name="T34" fmla="*/ 398 w 954"/>
                <a:gd name="T35" fmla="*/ 553 h 592"/>
                <a:gd name="T36" fmla="*/ 417 w 954"/>
                <a:gd name="T37" fmla="*/ 572 h 592"/>
                <a:gd name="T38" fmla="*/ 398 w 954"/>
                <a:gd name="T39" fmla="*/ 592 h 592"/>
                <a:gd name="T40" fmla="*/ 142 w 954"/>
                <a:gd name="T41" fmla="*/ 592 h 592"/>
                <a:gd name="T42" fmla="*/ 0 w 954"/>
                <a:gd name="T43" fmla="*/ 451 h 592"/>
                <a:gd name="T44" fmla="*/ 142 w 954"/>
                <a:gd name="T45" fmla="*/ 309 h 592"/>
                <a:gd name="T46" fmla="*/ 152 w 954"/>
                <a:gd name="T47" fmla="*/ 309 h 592"/>
                <a:gd name="T48" fmla="*/ 151 w 954"/>
                <a:gd name="T49" fmla="*/ 296 h 592"/>
                <a:gd name="T50" fmla="*/ 447 w 954"/>
                <a:gd name="T51" fmla="*/ 0 h 592"/>
                <a:gd name="T52" fmla="*/ 722 w 954"/>
                <a:gd name="T53" fmla="*/ 189 h 592"/>
                <a:gd name="T54" fmla="*/ 751 w 954"/>
                <a:gd name="T55" fmla="*/ 187 h 592"/>
                <a:gd name="T56" fmla="*/ 954 w 954"/>
                <a:gd name="T57" fmla="*/ 390 h 592"/>
                <a:gd name="T58" fmla="*/ 751 w 954"/>
                <a:gd name="T5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4" h="592">
                  <a:moveTo>
                    <a:pt x="751" y="592"/>
                  </a:moveTo>
                  <a:cubicBezTo>
                    <a:pt x="556" y="592"/>
                    <a:pt x="556" y="592"/>
                    <a:pt x="556" y="592"/>
                  </a:cubicBezTo>
                  <a:cubicBezTo>
                    <a:pt x="546" y="592"/>
                    <a:pt x="537" y="583"/>
                    <a:pt x="537" y="572"/>
                  </a:cubicBezTo>
                  <a:cubicBezTo>
                    <a:pt x="537" y="561"/>
                    <a:pt x="546" y="553"/>
                    <a:pt x="556" y="553"/>
                  </a:cubicBezTo>
                  <a:cubicBezTo>
                    <a:pt x="751" y="553"/>
                    <a:pt x="751" y="553"/>
                    <a:pt x="751" y="553"/>
                  </a:cubicBezTo>
                  <a:cubicBezTo>
                    <a:pt x="841" y="553"/>
                    <a:pt x="914" y="479"/>
                    <a:pt x="914" y="390"/>
                  </a:cubicBezTo>
                  <a:cubicBezTo>
                    <a:pt x="914" y="300"/>
                    <a:pt x="841" y="227"/>
                    <a:pt x="751" y="227"/>
                  </a:cubicBezTo>
                  <a:cubicBezTo>
                    <a:pt x="739" y="227"/>
                    <a:pt x="726" y="228"/>
                    <a:pt x="713" y="231"/>
                  </a:cubicBezTo>
                  <a:cubicBezTo>
                    <a:pt x="703" y="234"/>
                    <a:pt x="693" y="228"/>
                    <a:pt x="690" y="218"/>
                  </a:cubicBezTo>
                  <a:cubicBezTo>
                    <a:pt x="656" y="111"/>
                    <a:pt x="558" y="40"/>
                    <a:pt x="447" y="40"/>
                  </a:cubicBezTo>
                  <a:cubicBezTo>
                    <a:pt x="306" y="40"/>
                    <a:pt x="191" y="155"/>
                    <a:pt x="191" y="296"/>
                  </a:cubicBezTo>
                  <a:cubicBezTo>
                    <a:pt x="191" y="306"/>
                    <a:pt x="192" y="317"/>
                    <a:pt x="194" y="331"/>
                  </a:cubicBezTo>
                  <a:cubicBezTo>
                    <a:pt x="195" y="337"/>
                    <a:pt x="192" y="344"/>
                    <a:pt x="187" y="348"/>
                  </a:cubicBezTo>
                  <a:cubicBezTo>
                    <a:pt x="182" y="353"/>
                    <a:pt x="175" y="354"/>
                    <a:pt x="169" y="353"/>
                  </a:cubicBezTo>
                  <a:cubicBezTo>
                    <a:pt x="159" y="350"/>
                    <a:pt x="150" y="348"/>
                    <a:pt x="142" y="348"/>
                  </a:cubicBezTo>
                  <a:cubicBezTo>
                    <a:pt x="86" y="348"/>
                    <a:pt x="40" y="394"/>
                    <a:pt x="40" y="451"/>
                  </a:cubicBezTo>
                  <a:cubicBezTo>
                    <a:pt x="40" y="507"/>
                    <a:pt x="86" y="553"/>
                    <a:pt x="142" y="553"/>
                  </a:cubicBezTo>
                  <a:cubicBezTo>
                    <a:pt x="398" y="553"/>
                    <a:pt x="398" y="553"/>
                    <a:pt x="398" y="553"/>
                  </a:cubicBezTo>
                  <a:cubicBezTo>
                    <a:pt x="408" y="553"/>
                    <a:pt x="417" y="561"/>
                    <a:pt x="417" y="572"/>
                  </a:cubicBezTo>
                  <a:cubicBezTo>
                    <a:pt x="417" y="583"/>
                    <a:pt x="408" y="592"/>
                    <a:pt x="398" y="592"/>
                  </a:cubicBezTo>
                  <a:cubicBezTo>
                    <a:pt x="142" y="592"/>
                    <a:pt x="142" y="592"/>
                    <a:pt x="142" y="592"/>
                  </a:cubicBezTo>
                  <a:cubicBezTo>
                    <a:pt x="64" y="592"/>
                    <a:pt x="0" y="529"/>
                    <a:pt x="0" y="451"/>
                  </a:cubicBezTo>
                  <a:cubicBezTo>
                    <a:pt x="0" y="372"/>
                    <a:pt x="64" y="309"/>
                    <a:pt x="142" y="309"/>
                  </a:cubicBezTo>
                  <a:cubicBezTo>
                    <a:pt x="145" y="309"/>
                    <a:pt x="148" y="309"/>
                    <a:pt x="152" y="309"/>
                  </a:cubicBezTo>
                  <a:cubicBezTo>
                    <a:pt x="152" y="305"/>
                    <a:pt x="151" y="300"/>
                    <a:pt x="151" y="296"/>
                  </a:cubicBezTo>
                  <a:cubicBezTo>
                    <a:pt x="151" y="133"/>
                    <a:pt x="284" y="0"/>
                    <a:pt x="447" y="0"/>
                  </a:cubicBezTo>
                  <a:cubicBezTo>
                    <a:pt x="569" y="0"/>
                    <a:pt x="678" y="75"/>
                    <a:pt x="722" y="189"/>
                  </a:cubicBezTo>
                  <a:cubicBezTo>
                    <a:pt x="732" y="188"/>
                    <a:pt x="742" y="187"/>
                    <a:pt x="751" y="187"/>
                  </a:cubicBezTo>
                  <a:cubicBezTo>
                    <a:pt x="863" y="187"/>
                    <a:pt x="954" y="278"/>
                    <a:pt x="954" y="390"/>
                  </a:cubicBezTo>
                  <a:cubicBezTo>
                    <a:pt x="954" y="501"/>
                    <a:pt x="863" y="592"/>
                    <a:pt x="751" y="59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Lato Light"/>
                <a:ea typeface="PMingLiU" pitchFamily="18" charset="-120"/>
                <a:cs typeface="Lato Light"/>
              </a:endParaRPr>
            </a:p>
          </p:txBody>
        </p:sp>
        <p:sp>
          <p:nvSpPr>
            <p:cNvPr id="20" name="Oval 6"/>
            <p:cNvSpPr>
              <a:spLocks noChangeArrowheads="1"/>
            </p:cNvSpPr>
            <p:nvPr/>
          </p:nvSpPr>
          <p:spPr bwMode="auto">
            <a:xfrm>
              <a:off x="7387549" y="6896806"/>
              <a:ext cx="153555" cy="149514"/>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Lato Light"/>
                <a:ea typeface="PMingLiU" pitchFamily="18" charset="-120"/>
                <a:cs typeface="Lato Light"/>
              </a:endParaRPr>
            </a:p>
          </p:txBody>
        </p:sp>
      </p:grpSp>
    </p:spTree>
    <p:extLst>
      <p:ext uri="{BB962C8B-B14F-4D97-AF65-F5344CB8AC3E}">
        <p14:creationId xmlns:p14="http://schemas.microsoft.com/office/powerpoint/2010/main" val="2969829470"/>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gue 2">
    <p:spTree>
      <p:nvGrpSpPr>
        <p:cNvPr id="1" name=""/>
        <p:cNvGrpSpPr/>
        <p:nvPr/>
      </p:nvGrpSpPr>
      <p:grpSpPr>
        <a:xfrm>
          <a:off x="0" y="0"/>
          <a:ext cx="0" cy="0"/>
          <a:chOff x="0" y="0"/>
          <a:chExt cx="0" cy="0"/>
        </a:xfrm>
      </p:grpSpPr>
      <p:sp>
        <p:nvSpPr>
          <p:cNvPr id="16" name="Rectangle 15"/>
          <p:cNvSpPr/>
          <p:nvPr userDrawn="1"/>
        </p:nvSpPr>
        <p:spPr bwMode="white">
          <a:xfrm>
            <a:off x="0" y="5"/>
            <a:ext cx="12192000" cy="6858000"/>
          </a:xfrm>
          <a:prstGeom prst="rect">
            <a:avLst/>
          </a:prstGeom>
          <a:solidFill>
            <a:srgbClr val="003159"/>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10"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chemeClr val="bg1"/>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3"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accent1"/>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grpSp>
        <p:nvGrpSpPr>
          <p:cNvPr id="9" name="Group 8"/>
          <p:cNvGrpSpPr>
            <a:grpSpLocks noChangeAspect="1"/>
          </p:cNvGrpSpPr>
          <p:nvPr userDrawn="1"/>
        </p:nvGrpSpPr>
        <p:grpSpPr>
          <a:xfrm>
            <a:off x="812800" y="796354"/>
            <a:ext cx="1055685" cy="1400783"/>
            <a:chOff x="6270626" y="5773738"/>
            <a:chExt cx="203201" cy="269876"/>
          </a:xfrm>
          <a:solidFill>
            <a:srgbClr val="00B9F2"/>
          </a:solidFill>
        </p:grpSpPr>
        <p:sp>
          <p:nvSpPr>
            <p:cNvPr id="11" name="Freeform 764"/>
            <p:cNvSpPr>
              <a:spLocks/>
            </p:cNvSpPr>
            <p:nvPr/>
          </p:nvSpPr>
          <p:spPr bwMode="auto">
            <a:xfrm>
              <a:off x="6270626" y="5864226"/>
              <a:ext cx="203200" cy="179388"/>
            </a:xfrm>
            <a:custGeom>
              <a:avLst/>
              <a:gdLst>
                <a:gd name="T0" fmla="*/ 140 w 144"/>
                <a:gd name="T1" fmla="*/ 128 h 128"/>
                <a:gd name="T2" fmla="*/ 4 w 144"/>
                <a:gd name="T3" fmla="*/ 128 h 128"/>
                <a:gd name="T4" fmla="*/ 0 w 144"/>
                <a:gd name="T5" fmla="*/ 124 h 128"/>
                <a:gd name="T6" fmla="*/ 0 w 144"/>
                <a:gd name="T7" fmla="*/ 4 h 128"/>
                <a:gd name="T8" fmla="*/ 4 w 144"/>
                <a:gd name="T9" fmla="*/ 0 h 128"/>
                <a:gd name="T10" fmla="*/ 140 w 144"/>
                <a:gd name="T11" fmla="*/ 0 h 128"/>
                <a:gd name="T12" fmla="*/ 144 w 144"/>
                <a:gd name="T13" fmla="*/ 4 h 128"/>
                <a:gd name="T14" fmla="*/ 144 w 144"/>
                <a:gd name="T15" fmla="*/ 48 h 128"/>
                <a:gd name="T16" fmla="*/ 140 w 144"/>
                <a:gd name="T17" fmla="*/ 52 h 128"/>
                <a:gd name="T18" fmla="*/ 136 w 144"/>
                <a:gd name="T19" fmla="*/ 48 h 128"/>
                <a:gd name="T20" fmla="*/ 136 w 144"/>
                <a:gd name="T21" fmla="*/ 8 h 128"/>
                <a:gd name="T22" fmla="*/ 8 w 144"/>
                <a:gd name="T23" fmla="*/ 8 h 128"/>
                <a:gd name="T24" fmla="*/ 8 w 144"/>
                <a:gd name="T25" fmla="*/ 120 h 128"/>
                <a:gd name="T26" fmla="*/ 136 w 144"/>
                <a:gd name="T27" fmla="*/ 120 h 128"/>
                <a:gd name="T28" fmla="*/ 136 w 144"/>
                <a:gd name="T29" fmla="*/ 80 h 128"/>
                <a:gd name="T30" fmla="*/ 140 w 144"/>
                <a:gd name="T31" fmla="*/ 76 h 128"/>
                <a:gd name="T32" fmla="*/ 144 w 144"/>
                <a:gd name="T33" fmla="*/ 80 h 128"/>
                <a:gd name="T34" fmla="*/ 144 w 144"/>
                <a:gd name="T35" fmla="*/ 124 h 128"/>
                <a:gd name="T36" fmla="*/ 140 w 144"/>
                <a:gd name="T3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128">
                  <a:moveTo>
                    <a:pt x="140" y="128"/>
                  </a:moveTo>
                  <a:cubicBezTo>
                    <a:pt x="4" y="128"/>
                    <a:pt x="4" y="128"/>
                    <a:pt x="4" y="128"/>
                  </a:cubicBezTo>
                  <a:cubicBezTo>
                    <a:pt x="2" y="128"/>
                    <a:pt x="0" y="126"/>
                    <a:pt x="0" y="124"/>
                  </a:cubicBezTo>
                  <a:cubicBezTo>
                    <a:pt x="0" y="4"/>
                    <a:pt x="0" y="4"/>
                    <a:pt x="0" y="4"/>
                  </a:cubicBezTo>
                  <a:cubicBezTo>
                    <a:pt x="0" y="2"/>
                    <a:pt x="2" y="0"/>
                    <a:pt x="4" y="0"/>
                  </a:cubicBezTo>
                  <a:cubicBezTo>
                    <a:pt x="140" y="0"/>
                    <a:pt x="140" y="0"/>
                    <a:pt x="140" y="0"/>
                  </a:cubicBezTo>
                  <a:cubicBezTo>
                    <a:pt x="143" y="0"/>
                    <a:pt x="144" y="2"/>
                    <a:pt x="144" y="4"/>
                  </a:cubicBezTo>
                  <a:cubicBezTo>
                    <a:pt x="144" y="48"/>
                    <a:pt x="144" y="48"/>
                    <a:pt x="144" y="48"/>
                  </a:cubicBezTo>
                  <a:cubicBezTo>
                    <a:pt x="144" y="50"/>
                    <a:pt x="143" y="52"/>
                    <a:pt x="140" y="52"/>
                  </a:cubicBezTo>
                  <a:cubicBezTo>
                    <a:pt x="138" y="52"/>
                    <a:pt x="136" y="50"/>
                    <a:pt x="136" y="48"/>
                  </a:cubicBezTo>
                  <a:cubicBezTo>
                    <a:pt x="136" y="8"/>
                    <a:pt x="136" y="8"/>
                    <a:pt x="136" y="8"/>
                  </a:cubicBezTo>
                  <a:cubicBezTo>
                    <a:pt x="8" y="8"/>
                    <a:pt x="8" y="8"/>
                    <a:pt x="8" y="8"/>
                  </a:cubicBezTo>
                  <a:cubicBezTo>
                    <a:pt x="8" y="120"/>
                    <a:pt x="8" y="120"/>
                    <a:pt x="8" y="120"/>
                  </a:cubicBezTo>
                  <a:cubicBezTo>
                    <a:pt x="136" y="120"/>
                    <a:pt x="136" y="120"/>
                    <a:pt x="136" y="120"/>
                  </a:cubicBezTo>
                  <a:cubicBezTo>
                    <a:pt x="136" y="80"/>
                    <a:pt x="136" y="80"/>
                    <a:pt x="136" y="80"/>
                  </a:cubicBezTo>
                  <a:cubicBezTo>
                    <a:pt x="136" y="78"/>
                    <a:pt x="138" y="76"/>
                    <a:pt x="140" y="76"/>
                  </a:cubicBezTo>
                  <a:cubicBezTo>
                    <a:pt x="143" y="76"/>
                    <a:pt x="144" y="78"/>
                    <a:pt x="144" y="80"/>
                  </a:cubicBezTo>
                  <a:cubicBezTo>
                    <a:pt x="144" y="124"/>
                    <a:pt x="144" y="124"/>
                    <a:pt x="144" y="124"/>
                  </a:cubicBezTo>
                  <a:cubicBezTo>
                    <a:pt x="144" y="126"/>
                    <a:pt x="143" y="128"/>
                    <a:pt x="140" y="1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2" name="Freeform 765"/>
            <p:cNvSpPr>
              <a:spLocks/>
            </p:cNvSpPr>
            <p:nvPr/>
          </p:nvSpPr>
          <p:spPr bwMode="auto">
            <a:xfrm>
              <a:off x="6310314" y="5773738"/>
              <a:ext cx="123825" cy="101600"/>
            </a:xfrm>
            <a:custGeom>
              <a:avLst/>
              <a:gdLst>
                <a:gd name="T0" fmla="*/ 84 w 88"/>
                <a:gd name="T1" fmla="*/ 72 h 72"/>
                <a:gd name="T2" fmla="*/ 80 w 88"/>
                <a:gd name="T3" fmla="*/ 68 h 72"/>
                <a:gd name="T4" fmla="*/ 80 w 88"/>
                <a:gd name="T5" fmla="*/ 47 h 72"/>
                <a:gd name="T6" fmla="*/ 44 w 88"/>
                <a:gd name="T7" fmla="*/ 8 h 72"/>
                <a:gd name="T8" fmla="*/ 8 w 88"/>
                <a:gd name="T9" fmla="*/ 47 h 72"/>
                <a:gd name="T10" fmla="*/ 8 w 88"/>
                <a:gd name="T11" fmla="*/ 68 h 72"/>
                <a:gd name="T12" fmla="*/ 4 w 88"/>
                <a:gd name="T13" fmla="*/ 72 h 72"/>
                <a:gd name="T14" fmla="*/ 0 w 88"/>
                <a:gd name="T15" fmla="*/ 68 h 72"/>
                <a:gd name="T16" fmla="*/ 0 w 88"/>
                <a:gd name="T17" fmla="*/ 47 h 72"/>
                <a:gd name="T18" fmla="*/ 44 w 88"/>
                <a:gd name="T19" fmla="*/ 0 h 72"/>
                <a:gd name="T20" fmla="*/ 88 w 88"/>
                <a:gd name="T21" fmla="*/ 47 h 72"/>
                <a:gd name="T22" fmla="*/ 88 w 88"/>
                <a:gd name="T23" fmla="*/ 68 h 72"/>
                <a:gd name="T24" fmla="*/ 84 w 88"/>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2">
                  <a:moveTo>
                    <a:pt x="84" y="72"/>
                  </a:moveTo>
                  <a:cubicBezTo>
                    <a:pt x="82" y="72"/>
                    <a:pt x="80" y="70"/>
                    <a:pt x="80" y="68"/>
                  </a:cubicBezTo>
                  <a:cubicBezTo>
                    <a:pt x="80" y="47"/>
                    <a:pt x="80" y="47"/>
                    <a:pt x="80" y="47"/>
                  </a:cubicBezTo>
                  <a:cubicBezTo>
                    <a:pt x="80" y="26"/>
                    <a:pt x="64" y="8"/>
                    <a:pt x="44" y="8"/>
                  </a:cubicBezTo>
                  <a:cubicBezTo>
                    <a:pt x="24" y="8"/>
                    <a:pt x="8" y="26"/>
                    <a:pt x="8" y="47"/>
                  </a:cubicBezTo>
                  <a:cubicBezTo>
                    <a:pt x="8" y="68"/>
                    <a:pt x="8" y="68"/>
                    <a:pt x="8" y="68"/>
                  </a:cubicBezTo>
                  <a:cubicBezTo>
                    <a:pt x="8" y="70"/>
                    <a:pt x="6" y="72"/>
                    <a:pt x="4" y="72"/>
                  </a:cubicBezTo>
                  <a:cubicBezTo>
                    <a:pt x="2" y="72"/>
                    <a:pt x="0" y="70"/>
                    <a:pt x="0" y="68"/>
                  </a:cubicBezTo>
                  <a:cubicBezTo>
                    <a:pt x="0" y="47"/>
                    <a:pt x="0" y="47"/>
                    <a:pt x="0" y="47"/>
                  </a:cubicBezTo>
                  <a:cubicBezTo>
                    <a:pt x="0" y="21"/>
                    <a:pt x="20" y="0"/>
                    <a:pt x="44" y="0"/>
                  </a:cubicBezTo>
                  <a:cubicBezTo>
                    <a:pt x="68" y="0"/>
                    <a:pt x="88" y="21"/>
                    <a:pt x="88" y="47"/>
                  </a:cubicBezTo>
                  <a:cubicBezTo>
                    <a:pt x="88" y="68"/>
                    <a:pt x="88" y="68"/>
                    <a:pt x="88" y="68"/>
                  </a:cubicBezTo>
                  <a:cubicBezTo>
                    <a:pt x="88" y="70"/>
                    <a:pt x="86" y="72"/>
                    <a:pt x="84"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4" name="Freeform 766"/>
            <p:cNvSpPr>
              <a:spLocks/>
            </p:cNvSpPr>
            <p:nvPr/>
          </p:nvSpPr>
          <p:spPr bwMode="auto">
            <a:xfrm>
              <a:off x="6367464" y="5913438"/>
              <a:ext cx="11113" cy="80963"/>
            </a:xfrm>
            <a:custGeom>
              <a:avLst/>
              <a:gdLst>
                <a:gd name="T0" fmla="*/ 4 w 8"/>
                <a:gd name="T1" fmla="*/ 58 h 58"/>
                <a:gd name="T2" fmla="*/ 0 w 8"/>
                <a:gd name="T3" fmla="*/ 54 h 58"/>
                <a:gd name="T4" fmla="*/ 0 w 8"/>
                <a:gd name="T5" fmla="*/ 4 h 58"/>
                <a:gd name="T6" fmla="*/ 4 w 8"/>
                <a:gd name="T7" fmla="*/ 0 h 58"/>
                <a:gd name="T8" fmla="*/ 8 w 8"/>
                <a:gd name="T9" fmla="*/ 4 h 58"/>
                <a:gd name="T10" fmla="*/ 8 w 8"/>
                <a:gd name="T11" fmla="*/ 54 h 58"/>
                <a:gd name="T12" fmla="*/ 4 w 8"/>
                <a:gd name="T13" fmla="*/ 58 h 58"/>
              </a:gdLst>
              <a:ahLst/>
              <a:cxnLst>
                <a:cxn ang="0">
                  <a:pos x="T0" y="T1"/>
                </a:cxn>
                <a:cxn ang="0">
                  <a:pos x="T2" y="T3"/>
                </a:cxn>
                <a:cxn ang="0">
                  <a:pos x="T4" y="T5"/>
                </a:cxn>
                <a:cxn ang="0">
                  <a:pos x="T6" y="T7"/>
                </a:cxn>
                <a:cxn ang="0">
                  <a:pos x="T8" y="T9"/>
                </a:cxn>
                <a:cxn ang="0">
                  <a:pos x="T10" y="T11"/>
                </a:cxn>
                <a:cxn ang="0">
                  <a:pos x="T12" y="T13"/>
                </a:cxn>
              </a:cxnLst>
              <a:rect l="0" t="0" r="r" b="b"/>
              <a:pathLst>
                <a:path w="8" h="58">
                  <a:moveTo>
                    <a:pt x="4" y="58"/>
                  </a:moveTo>
                  <a:cubicBezTo>
                    <a:pt x="2" y="58"/>
                    <a:pt x="0" y="56"/>
                    <a:pt x="0" y="54"/>
                  </a:cubicBezTo>
                  <a:cubicBezTo>
                    <a:pt x="0" y="4"/>
                    <a:pt x="0" y="4"/>
                    <a:pt x="0" y="4"/>
                  </a:cubicBezTo>
                  <a:cubicBezTo>
                    <a:pt x="0" y="2"/>
                    <a:pt x="2" y="0"/>
                    <a:pt x="4" y="0"/>
                  </a:cubicBezTo>
                  <a:cubicBezTo>
                    <a:pt x="7" y="0"/>
                    <a:pt x="8" y="2"/>
                    <a:pt x="8" y="4"/>
                  </a:cubicBezTo>
                  <a:cubicBezTo>
                    <a:pt x="8" y="54"/>
                    <a:pt x="8" y="54"/>
                    <a:pt x="8" y="54"/>
                  </a:cubicBezTo>
                  <a:cubicBezTo>
                    <a:pt x="8" y="56"/>
                    <a:pt x="7" y="58"/>
                    <a:pt x="4" y="5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5" name="Oval 767"/>
            <p:cNvSpPr>
              <a:spLocks noChangeArrowheads="1"/>
            </p:cNvSpPr>
            <p:nvPr/>
          </p:nvSpPr>
          <p:spPr bwMode="auto">
            <a:xfrm>
              <a:off x="6462714" y="5948363"/>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Tree>
    <p:extLst>
      <p:ext uri="{BB962C8B-B14F-4D97-AF65-F5344CB8AC3E}">
        <p14:creationId xmlns:p14="http://schemas.microsoft.com/office/powerpoint/2010/main" val="3917040517"/>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gue 3">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bg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Regular"/>
              <a:ea typeface="新細明體" charset="0"/>
              <a:cs typeface="Lato Regular"/>
            </a:endParaRPr>
          </a:p>
        </p:txBody>
      </p:sp>
      <p:grpSp>
        <p:nvGrpSpPr>
          <p:cNvPr id="11" name="Group 10"/>
          <p:cNvGrpSpPr>
            <a:grpSpLocks noChangeAspect="1"/>
          </p:cNvGrpSpPr>
          <p:nvPr userDrawn="1"/>
        </p:nvGrpSpPr>
        <p:grpSpPr>
          <a:xfrm>
            <a:off x="812800" y="803516"/>
            <a:ext cx="934717" cy="1400783"/>
            <a:chOff x="2609851" y="4552951"/>
            <a:chExt cx="180975" cy="271463"/>
          </a:xfrm>
          <a:solidFill>
            <a:srgbClr val="00B9F2"/>
          </a:solidFill>
        </p:grpSpPr>
        <p:sp>
          <p:nvSpPr>
            <p:cNvPr id="14" name="Freeform 581"/>
            <p:cNvSpPr>
              <a:spLocks noEditPoints="1"/>
            </p:cNvSpPr>
            <p:nvPr/>
          </p:nvSpPr>
          <p:spPr bwMode="auto">
            <a:xfrm>
              <a:off x="2609851" y="4552951"/>
              <a:ext cx="180975" cy="271463"/>
            </a:xfrm>
            <a:custGeom>
              <a:avLst/>
              <a:gdLst>
                <a:gd name="T0" fmla="*/ 124 w 128"/>
                <a:gd name="T1" fmla="*/ 192 h 192"/>
                <a:gd name="T2" fmla="*/ 4 w 128"/>
                <a:gd name="T3" fmla="*/ 192 h 192"/>
                <a:gd name="T4" fmla="*/ 0 w 128"/>
                <a:gd name="T5" fmla="*/ 188 h 192"/>
                <a:gd name="T6" fmla="*/ 0 w 128"/>
                <a:gd name="T7" fmla="*/ 4 h 192"/>
                <a:gd name="T8" fmla="*/ 4 w 128"/>
                <a:gd name="T9" fmla="*/ 0 h 192"/>
                <a:gd name="T10" fmla="*/ 124 w 128"/>
                <a:gd name="T11" fmla="*/ 0 h 192"/>
                <a:gd name="T12" fmla="*/ 128 w 128"/>
                <a:gd name="T13" fmla="*/ 4 h 192"/>
                <a:gd name="T14" fmla="*/ 128 w 128"/>
                <a:gd name="T15" fmla="*/ 188 h 192"/>
                <a:gd name="T16" fmla="*/ 124 w 128"/>
                <a:gd name="T17" fmla="*/ 192 h 192"/>
                <a:gd name="T18" fmla="*/ 8 w 128"/>
                <a:gd name="T19" fmla="*/ 184 h 192"/>
                <a:gd name="T20" fmla="*/ 120 w 128"/>
                <a:gd name="T21" fmla="*/ 184 h 192"/>
                <a:gd name="T22" fmla="*/ 120 w 128"/>
                <a:gd name="T23" fmla="*/ 8 h 192"/>
                <a:gd name="T24" fmla="*/ 8 w 128"/>
                <a:gd name="T25" fmla="*/ 8 h 192"/>
                <a:gd name="T26" fmla="*/ 8 w 128"/>
                <a:gd name="T2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92">
                  <a:moveTo>
                    <a:pt x="124" y="192"/>
                  </a:moveTo>
                  <a:cubicBezTo>
                    <a:pt x="4" y="192"/>
                    <a:pt x="4" y="192"/>
                    <a:pt x="4" y="192"/>
                  </a:cubicBezTo>
                  <a:cubicBezTo>
                    <a:pt x="2" y="192"/>
                    <a:pt x="0" y="190"/>
                    <a:pt x="0" y="188"/>
                  </a:cubicBezTo>
                  <a:cubicBezTo>
                    <a:pt x="0" y="4"/>
                    <a:pt x="0" y="4"/>
                    <a:pt x="0" y="4"/>
                  </a:cubicBezTo>
                  <a:cubicBezTo>
                    <a:pt x="0" y="2"/>
                    <a:pt x="2" y="0"/>
                    <a:pt x="4" y="0"/>
                  </a:cubicBezTo>
                  <a:cubicBezTo>
                    <a:pt x="124" y="0"/>
                    <a:pt x="124" y="0"/>
                    <a:pt x="124" y="0"/>
                  </a:cubicBezTo>
                  <a:cubicBezTo>
                    <a:pt x="127" y="0"/>
                    <a:pt x="128" y="2"/>
                    <a:pt x="128" y="4"/>
                  </a:cubicBezTo>
                  <a:cubicBezTo>
                    <a:pt x="128" y="188"/>
                    <a:pt x="128" y="188"/>
                    <a:pt x="128" y="188"/>
                  </a:cubicBezTo>
                  <a:cubicBezTo>
                    <a:pt x="128" y="190"/>
                    <a:pt x="127" y="192"/>
                    <a:pt x="124" y="192"/>
                  </a:cubicBezTo>
                  <a:close/>
                  <a:moveTo>
                    <a:pt x="8" y="184"/>
                  </a:moveTo>
                  <a:cubicBezTo>
                    <a:pt x="120" y="184"/>
                    <a:pt x="120" y="184"/>
                    <a:pt x="120" y="184"/>
                  </a:cubicBezTo>
                  <a:cubicBezTo>
                    <a:pt x="120" y="8"/>
                    <a:pt x="120" y="8"/>
                    <a:pt x="120" y="8"/>
                  </a:cubicBezTo>
                  <a:cubicBezTo>
                    <a:pt x="8" y="8"/>
                    <a:pt x="8" y="8"/>
                    <a:pt x="8" y="8"/>
                  </a:cubicBezTo>
                  <a:lnTo>
                    <a:pt x="8" y="1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Regular"/>
                <a:cs typeface="Lato Regular"/>
              </a:endParaRPr>
            </a:p>
          </p:txBody>
        </p:sp>
        <p:sp>
          <p:nvSpPr>
            <p:cNvPr id="15" name="Freeform 582"/>
            <p:cNvSpPr>
              <a:spLocks/>
            </p:cNvSpPr>
            <p:nvPr/>
          </p:nvSpPr>
          <p:spPr bwMode="auto">
            <a:xfrm>
              <a:off x="2609851" y="4745038"/>
              <a:ext cx="180975" cy="11113"/>
            </a:xfrm>
            <a:custGeom>
              <a:avLst/>
              <a:gdLst>
                <a:gd name="T0" fmla="*/ 124 w 128"/>
                <a:gd name="T1" fmla="*/ 8 h 8"/>
                <a:gd name="T2" fmla="*/ 4 w 128"/>
                <a:gd name="T3" fmla="*/ 8 h 8"/>
                <a:gd name="T4" fmla="*/ 0 w 128"/>
                <a:gd name="T5" fmla="*/ 4 h 8"/>
                <a:gd name="T6" fmla="*/ 4 w 128"/>
                <a:gd name="T7" fmla="*/ 0 h 8"/>
                <a:gd name="T8" fmla="*/ 124 w 128"/>
                <a:gd name="T9" fmla="*/ 0 h 8"/>
                <a:gd name="T10" fmla="*/ 128 w 128"/>
                <a:gd name="T11" fmla="*/ 4 h 8"/>
                <a:gd name="T12" fmla="*/ 124 w 1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8" h="8">
                  <a:moveTo>
                    <a:pt x="124" y="8"/>
                  </a:moveTo>
                  <a:cubicBezTo>
                    <a:pt x="4" y="8"/>
                    <a:pt x="4" y="8"/>
                    <a:pt x="4" y="8"/>
                  </a:cubicBezTo>
                  <a:cubicBezTo>
                    <a:pt x="2" y="8"/>
                    <a:pt x="0" y="6"/>
                    <a:pt x="0" y="4"/>
                  </a:cubicBezTo>
                  <a:cubicBezTo>
                    <a:pt x="0" y="2"/>
                    <a:pt x="2" y="0"/>
                    <a:pt x="4" y="0"/>
                  </a:cubicBezTo>
                  <a:cubicBezTo>
                    <a:pt x="124" y="0"/>
                    <a:pt x="124" y="0"/>
                    <a:pt x="124" y="0"/>
                  </a:cubicBezTo>
                  <a:cubicBezTo>
                    <a:pt x="127" y="0"/>
                    <a:pt x="128" y="2"/>
                    <a:pt x="128" y="4"/>
                  </a:cubicBezTo>
                  <a:cubicBezTo>
                    <a:pt x="128" y="6"/>
                    <a:pt x="127" y="8"/>
                    <a:pt x="124"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Regular"/>
                <a:cs typeface="Lato Regular"/>
              </a:endParaRPr>
            </a:p>
          </p:txBody>
        </p:sp>
        <p:sp>
          <p:nvSpPr>
            <p:cNvPr id="16" name="Oval 583"/>
            <p:cNvSpPr>
              <a:spLocks noChangeArrowheads="1"/>
            </p:cNvSpPr>
            <p:nvPr/>
          </p:nvSpPr>
          <p:spPr bwMode="auto">
            <a:xfrm>
              <a:off x="2695576" y="4778376"/>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Regular"/>
                <a:cs typeface="Lato Regular"/>
              </a:endParaRPr>
            </a:p>
          </p:txBody>
        </p:sp>
      </p:grpSp>
      <p:sp>
        <p:nvSpPr>
          <p:cNvPr id="9"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Regular"/>
                <a:ea typeface="PMingLiU" pitchFamily="18" charset="-120"/>
                <a:cs typeface="Lato Regular"/>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7"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accent1"/>
                </a:solidFill>
                <a:latin typeface="Lato Regular"/>
                <a:ea typeface="PMingLiU" pitchFamily="18" charset="-120"/>
                <a:cs typeface="Lato Regular"/>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1029643955"/>
      </p:ext>
    </p:extLst>
  </p:cSld>
  <p:clrMapOvr>
    <a:masterClrMapping/>
  </p:clrMapOvr>
  <p:transition>
    <p:fad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gue 4">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accent4"/>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grpSp>
        <p:nvGrpSpPr>
          <p:cNvPr id="17" name="Group 16"/>
          <p:cNvGrpSpPr>
            <a:grpSpLocks noChangeAspect="1"/>
          </p:cNvGrpSpPr>
          <p:nvPr userDrawn="1"/>
        </p:nvGrpSpPr>
        <p:grpSpPr>
          <a:xfrm>
            <a:off x="812799" y="806161"/>
            <a:ext cx="1402080" cy="1400783"/>
            <a:chOff x="4643439" y="5365751"/>
            <a:chExt cx="271463" cy="271463"/>
          </a:xfrm>
          <a:solidFill>
            <a:srgbClr val="00325B"/>
          </a:solidFill>
        </p:grpSpPr>
        <p:sp>
          <p:nvSpPr>
            <p:cNvPr id="18" name="Freeform 703"/>
            <p:cNvSpPr>
              <a:spLocks/>
            </p:cNvSpPr>
            <p:nvPr/>
          </p:nvSpPr>
          <p:spPr bwMode="auto">
            <a:xfrm>
              <a:off x="4668839" y="5365751"/>
              <a:ext cx="246063" cy="246063"/>
            </a:xfrm>
            <a:custGeom>
              <a:avLst/>
              <a:gdLst>
                <a:gd name="T0" fmla="*/ 39 w 174"/>
                <a:gd name="T1" fmla="*/ 174 h 174"/>
                <a:gd name="T2" fmla="*/ 39 w 174"/>
                <a:gd name="T3" fmla="*/ 174 h 174"/>
                <a:gd name="T4" fmla="*/ 36 w 174"/>
                <a:gd name="T5" fmla="*/ 173 h 174"/>
                <a:gd name="T6" fmla="*/ 2 w 174"/>
                <a:gd name="T7" fmla="*/ 139 h 174"/>
                <a:gd name="T8" fmla="*/ 2 w 174"/>
                <a:gd name="T9" fmla="*/ 133 h 174"/>
                <a:gd name="T10" fmla="*/ 133 w 174"/>
                <a:gd name="T11" fmla="*/ 2 h 174"/>
                <a:gd name="T12" fmla="*/ 139 w 174"/>
                <a:gd name="T13" fmla="*/ 2 h 174"/>
                <a:gd name="T14" fmla="*/ 173 w 174"/>
                <a:gd name="T15" fmla="*/ 36 h 174"/>
                <a:gd name="T16" fmla="*/ 173 w 174"/>
                <a:gd name="T17" fmla="*/ 41 h 174"/>
                <a:gd name="T18" fmla="*/ 115 w 174"/>
                <a:gd name="T19" fmla="*/ 99 h 174"/>
                <a:gd name="T20" fmla="*/ 110 w 174"/>
                <a:gd name="T21" fmla="*/ 99 h 174"/>
                <a:gd name="T22" fmla="*/ 110 w 174"/>
                <a:gd name="T23" fmla="*/ 93 h 174"/>
                <a:gd name="T24" fmla="*/ 164 w 174"/>
                <a:gd name="T25" fmla="*/ 38 h 174"/>
                <a:gd name="T26" fmla="*/ 136 w 174"/>
                <a:gd name="T27" fmla="*/ 10 h 174"/>
                <a:gd name="T28" fmla="*/ 10 w 174"/>
                <a:gd name="T29" fmla="*/ 136 h 174"/>
                <a:gd name="T30" fmla="*/ 39 w 174"/>
                <a:gd name="T31" fmla="*/ 164 h 174"/>
                <a:gd name="T32" fmla="*/ 87 w 174"/>
                <a:gd name="T33" fmla="*/ 116 h 174"/>
                <a:gd name="T34" fmla="*/ 93 w 174"/>
                <a:gd name="T35" fmla="*/ 116 h 174"/>
                <a:gd name="T36" fmla="*/ 93 w 174"/>
                <a:gd name="T37" fmla="*/ 121 h 174"/>
                <a:gd name="T38" fmla="*/ 41 w 174"/>
                <a:gd name="T39" fmla="*/ 173 h 174"/>
                <a:gd name="T40" fmla="*/ 39 w 174"/>
                <a:gd name="T4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74">
                  <a:moveTo>
                    <a:pt x="39" y="174"/>
                  </a:moveTo>
                  <a:cubicBezTo>
                    <a:pt x="39" y="174"/>
                    <a:pt x="39" y="174"/>
                    <a:pt x="39" y="174"/>
                  </a:cubicBezTo>
                  <a:cubicBezTo>
                    <a:pt x="38" y="174"/>
                    <a:pt x="37" y="173"/>
                    <a:pt x="36" y="173"/>
                  </a:cubicBezTo>
                  <a:cubicBezTo>
                    <a:pt x="2" y="139"/>
                    <a:pt x="2" y="139"/>
                    <a:pt x="2" y="139"/>
                  </a:cubicBezTo>
                  <a:cubicBezTo>
                    <a:pt x="0" y="137"/>
                    <a:pt x="0" y="135"/>
                    <a:pt x="2" y="133"/>
                  </a:cubicBezTo>
                  <a:cubicBezTo>
                    <a:pt x="133" y="2"/>
                    <a:pt x="133" y="2"/>
                    <a:pt x="133" y="2"/>
                  </a:cubicBezTo>
                  <a:cubicBezTo>
                    <a:pt x="135" y="0"/>
                    <a:pt x="137" y="0"/>
                    <a:pt x="139" y="2"/>
                  </a:cubicBezTo>
                  <a:cubicBezTo>
                    <a:pt x="173" y="36"/>
                    <a:pt x="173" y="36"/>
                    <a:pt x="173" y="36"/>
                  </a:cubicBezTo>
                  <a:cubicBezTo>
                    <a:pt x="174" y="37"/>
                    <a:pt x="174" y="40"/>
                    <a:pt x="173" y="41"/>
                  </a:cubicBezTo>
                  <a:cubicBezTo>
                    <a:pt x="115" y="99"/>
                    <a:pt x="115" y="99"/>
                    <a:pt x="115" y="99"/>
                  </a:cubicBezTo>
                  <a:cubicBezTo>
                    <a:pt x="114" y="100"/>
                    <a:pt x="111" y="100"/>
                    <a:pt x="110" y="99"/>
                  </a:cubicBezTo>
                  <a:cubicBezTo>
                    <a:pt x="108" y="97"/>
                    <a:pt x="108" y="95"/>
                    <a:pt x="110" y="93"/>
                  </a:cubicBezTo>
                  <a:cubicBezTo>
                    <a:pt x="164" y="38"/>
                    <a:pt x="164" y="38"/>
                    <a:pt x="164" y="38"/>
                  </a:cubicBezTo>
                  <a:cubicBezTo>
                    <a:pt x="136" y="10"/>
                    <a:pt x="136" y="10"/>
                    <a:pt x="136" y="10"/>
                  </a:cubicBezTo>
                  <a:cubicBezTo>
                    <a:pt x="10" y="136"/>
                    <a:pt x="10" y="136"/>
                    <a:pt x="10" y="136"/>
                  </a:cubicBezTo>
                  <a:cubicBezTo>
                    <a:pt x="39" y="164"/>
                    <a:pt x="39" y="164"/>
                    <a:pt x="39" y="164"/>
                  </a:cubicBezTo>
                  <a:cubicBezTo>
                    <a:pt x="87" y="116"/>
                    <a:pt x="87" y="116"/>
                    <a:pt x="87" y="116"/>
                  </a:cubicBezTo>
                  <a:cubicBezTo>
                    <a:pt x="89" y="114"/>
                    <a:pt x="91" y="114"/>
                    <a:pt x="93" y="116"/>
                  </a:cubicBezTo>
                  <a:cubicBezTo>
                    <a:pt x="94" y="117"/>
                    <a:pt x="94" y="120"/>
                    <a:pt x="93" y="121"/>
                  </a:cubicBezTo>
                  <a:cubicBezTo>
                    <a:pt x="41" y="173"/>
                    <a:pt x="41" y="173"/>
                    <a:pt x="41" y="173"/>
                  </a:cubicBezTo>
                  <a:cubicBezTo>
                    <a:pt x="41" y="173"/>
                    <a:pt x="40" y="174"/>
                    <a:pt x="39" y="17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9" name="Freeform 704"/>
            <p:cNvSpPr>
              <a:spLocks noEditPoints="1"/>
            </p:cNvSpPr>
            <p:nvPr/>
          </p:nvSpPr>
          <p:spPr bwMode="auto">
            <a:xfrm>
              <a:off x="4643439" y="5553076"/>
              <a:ext cx="87313" cy="84138"/>
            </a:xfrm>
            <a:custGeom>
              <a:avLst/>
              <a:gdLst>
                <a:gd name="T0" fmla="*/ 5 w 61"/>
                <a:gd name="T1" fmla="*/ 60 h 60"/>
                <a:gd name="T2" fmla="*/ 2 w 61"/>
                <a:gd name="T3" fmla="*/ 59 h 60"/>
                <a:gd name="T4" fmla="*/ 1 w 61"/>
                <a:gd name="T5" fmla="*/ 55 h 60"/>
                <a:gd name="T6" fmla="*/ 19 w 61"/>
                <a:gd name="T7" fmla="*/ 3 h 60"/>
                <a:gd name="T8" fmla="*/ 22 w 61"/>
                <a:gd name="T9" fmla="*/ 0 h 60"/>
                <a:gd name="T10" fmla="*/ 26 w 61"/>
                <a:gd name="T11" fmla="*/ 1 h 60"/>
                <a:gd name="T12" fmla="*/ 59 w 61"/>
                <a:gd name="T13" fmla="*/ 35 h 60"/>
                <a:gd name="T14" fmla="*/ 61 w 61"/>
                <a:gd name="T15" fmla="*/ 39 h 60"/>
                <a:gd name="T16" fmla="*/ 58 w 61"/>
                <a:gd name="T17" fmla="*/ 42 h 60"/>
                <a:gd name="T18" fmla="*/ 6 w 61"/>
                <a:gd name="T19" fmla="*/ 60 h 60"/>
                <a:gd name="T20" fmla="*/ 5 w 61"/>
                <a:gd name="T21" fmla="*/ 60 h 60"/>
                <a:gd name="T22" fmla="*/ 24 w 61"/>
                <a:gd name="T23" fmla="*/ 11 h 60"/>
                <a:gd name="T24" fmla="*/ 11 w 61"/>
                <a:gd name="T25" fmla="*/ 49 h 60"/>
                <a:gd name="T26" fmla="*/ 49 w 61"/>
                <a:gd name="T27" fmla="*/ 36 h 60"/>
                <a:gd name="T28" fmla="*/ 24 w 61"/>
                <a:gd name="T29"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 y="60"/>
                  </a:moveTo>
                  <a:cubicBezTo>
                    <a:pt x="4" y="60"/>
                    <a:pt x="3" y="59"/>
                    <a:pt x="2" y="59"/>
                  </a:cubicBezTo>
                  <a:cubicBezTo>
                    <a:pt x="1" y="58"/>
                    <a:pt x="0" y="56"/>
                    <a:pt x="1" y="55"/>
                  </a:cubicBezTo>
                  <a:cubicBezTo>
                    <a:pt x="19" y="3"/>
                    <a:pt x="19" y="3"/>
                    <a:pt x="19" y="3"/>
                  </a:cubicBezTo>
                  <a:cubicBezTo>
                    <a:pt x="19" y="1"/>
                    <a:pt x="20" y="0"/>
                    <a:pt x="22" y="0"/>
                  </a:cubicBezTo>
                  <a:cubicBezTo>
                    <a:pt x="23" y="0"/>
                    <a:pt x="25" y="0"/>
                    <a:pt x="26" y="1"/>
                  </a:cubicBezTo>
                  <a:cubicBezTo>
                    <a:pt x="59" y="35"/>
                    <a:pt x="59" y="35"/>
                    <a:pt x="59" y="35"/>
                  </a:cubicBezTo>
                  <a:cubicBezTo>
                    <a:pt x="60" y="36"/>
                    <a:pt x="61" y="37"/>
                    <a:pt x="61" y="39"/>
                  </a:cubicBezTo>
                  <a:cubicBezTo>
                    <a:pt x="60" y="40"/>
                    <a:pt x="59" y="41"/>
                    <a:pt x="58" y="42"/>
                  </a:cubicBezTo>
                  <a:cubicBezTo>
                    <a:pt x="6" y="60"/>
                    <a:pt x="6" y="60"/>
                    <a:pt x="6" y="60"/>
                  </a:cubicBezTo>
                  <a:cubicBezTo>
                    <a:pt x="5" y="60"/>
                    <a:pt x="5" y="60"/>
                    <a:pt x="5" y="60"/>
                  </a:cubicBezTo>
                  <a:close/>
                  <a:moveTo>
                    <a:pt x="24" y="11"/>
                  </a:moveTo>
                  <a:cubicBezTo>
                    <a:pt x="11" y="49"/>
                    <a:pt x="11" y="49"/>
                    <a:pt x="11" y="49"/>
                  </a:cubicBezTo>
                  <a:cubicBezTo>
                    <a:pt x="49" y="36"/>
                    <a:pt x="49" y="36"/>
                    <a:pt x="49" y="36"/>
                  </a:cubicBezTo>
                  <a:lnTo>
                    <a:pt x="24"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0" name="Freeform 705"/>
            <p:cNvSpPr>
              <a:spLocks noEditPoints="1"/>
            </p:cNvSpPr>
            <p:nvPr/>
          </p:nvSpPr>
          <p:spPr bwMode="auto">
            <a:xfrm>
              <a:off x="4830764" y="5365751"/>
              <a:ext cx="84138" cy="85725"/>
            </a:xfrm>
            <a:custGeom>
              <a:avLst/>
              <a:gdLst>
                <a:gd name="T0" fmla="*/ 39 w 60"/>
                <a:gd name="T1" fmla="*/ 60 h 60"/>
                <a:gd name="T2" fmla="*/ 36 w 60"/>
                <a:gd name="T3" fmla="*/ 59 h 60"/>
                <a:gd name="T4" fmla="*/ 2 w 60"/>
                <a:gd name="T5" fmla="*/ 25 h 60"/>
                <a:gd name="T6" fmla="*/ 2 w 60"/>
                <a:gd name="T7" fmla="*/ 19 h 60"/>
                <a:gd name="T8" fmla="*/ 19 w 60"/>
                <a:gd name="T9" fmla="*/ 2 h 60"/>
                <a:gd name="T10" fmla="*/ 25 w 60"/>
                <a:gd name="T11" fmla="*/ 2 h 60"/>
                <a:gd name="T12" fmla="*/ 59 w 60"/>
                <a:gd name="T13" fmla="*/ 36 h 60"/>
                <a:gd name="T14" fmla="*/ 60 w 60"/>
                <a:gd name="T15" fmla="*/ 38 h 60"/>
                <a:gd name="T16" fmla="*/ 59 w 60"/>
                <a:gd name="T17" fmla="*/ 41 h 60"/>
                <a:gd name="T18" fmla="*/ 41 w 60"/>
                <a:gd name="T19" fmla="*/ 59 h 60"/>
                <a:gd name="T20" fmla="*/ 39 w 60"/>
                <a:gd name="T21" fmla="*/ 60 h 60"/>
                <a:gd name="T22" fmla="*/ 10 w 60"/>
                <a:gd name="T23" fmla="*/ 22 h 60"/>
                <a:gd name="T24" fmla="*/ 39 w 60"/>
                <a:gd name="T25" fmla="*/ 50 h 60"/>
                <a:gd name="T26" fmla="*/ 50 w 60"/>
                <a:gd name="T27" fmla="*/ 38 h 60"/>
                <a:gd name="T28" fmla="*/ 22 w 60"/>
                <a:gd name="T29" fmla="*/ 10 h 60"/>
                <a:gd name="T30" fmla="*/ 10 w 60"/>
                <a:gd name="T31"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60">
                  <a:moveTo>
                    <a:pt x="39" y="60"/>
                  </a:moveTo>
                  <a:cubicBezTo>
                    <a:pt x="38" y="60"/>
                    <a:pt x="36" y="60"/>
                    <a:pt x="36" y="59"/>
                  </a:cubicBezTo>
                  <a:cubicBezTo>
                    <a:pt x="2" y="25"/>
                    <a:pt x="2" y="25"/>
                    <a:pt x="2" y="25"/>
                  </a:cubicBezTo>
                  <a:cubicBezTo>
                    <a:pt x="0" y="23"/>
                    <a:pt x="0" y="21"/>
                    <a:pt x="2" y="19"/>
                  </a:cubicBezTo>
                  <a:cubicBezTo>
                    <a:pt x="19" y="2"/>
                    <a:pt x="19" y="2"/>
                    <a:pt x="19" y="2"/>
                  </a:cubicBezTo>
                  <a:cubicBezTo>
                    <a:pt x="21" y="0"/>
                    <a:pt x="23" y="0"/>
                    <a:pt x="25" y="2"/>
                  </a:cubicBezTo>
                  <a:cubicBezTo>
                    <a:pt x="59" y="36"/>
                    <a:pt x="59" y="36"/>
                    <a:pt x="59" y="36"/>
                  </a:cubicBezTo>
                  <a:cubicBezTo>
                    <a:pt x="60" y="36"/>
                    <a:pt x="60" y="37"/>
                    <a:pt x="60" y="38"/>
                  </a:cubicBezTo>
                  <a:cubicBezTo>
                    <a:pt x="60" y="39"/>
                    <a:pt x="60" y="40"/>
                    <a:pt x="59" y="41"/>
                  </a:cubicBezTo>
                  <a:cubicBezTo>
                    <a:pt x="41" y="59"/>
                    <a:pt x="41" y="59"/>
                    <a:pt x="41" y="59"/>
                  </a:cubicBezTo>
                  <a:cubicBezTo>
                    <a:pt x="41" y="60"/>
                    <a:pt x="40" y="60"/>
                    <a:pt x="39" y="60"/>
                  </a:cubicBezTo>
                  <a:close/>
                  <a:moveTo>
                    <a:pt x="10" y="22"/>
                  </a:moveTo>
                  <a:cubicBezTo>
                    <a:pt x="39" y="50"/>
                    <a:pt x="39" y="50"/>
                    <a:pt x="39" y="50"/>
                  </a:cubicBezTo>
                  <a:cubicBezTo>
                    <a:pt x="50" y="38"/>
                    <a:pt x="50" y="38"/>
                    <a:pt x="50" y="38"/>
                  </a:cubicBezTo>
                  <a:cubicBezTo>
                    <a:pt x="22" y="10"/>
                    <a:pt x="22" y="10"/>
                    <a:pt x="22" y="10"/>
                  </a:cubicBezTo>
                  <a:lnTo>
                    <a:pt x="10"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1" name="Oval 706"/>
            <p:cNvSpPr>
              <a:spLocks noChangeArrowheads="1"/>
            </p:cNvSpPr>
            <p:nvPr/>
          </p:nvSpPr>
          <p:spPr bwMode="auto">
            <a:xfrm>
              <a:off x="4806951" y="5511801"/>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1"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5"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4290676287"/>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gue 5">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accent5"/>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grpSp>
        <p:nvGrpSpPr>
          <p:cNvPr id="17" name="Group 16"/>
          <p:cNvGrpSpPr>
            <a:grpSpLocks noChangeAspect="1"/>
          </p:cNvGrpSpPr>
          <p:nvPr userDrawn="1"/>
        </p:nvGrpSpPr>
        <p:grpSpPr>
          <a:xfrm>
            <a:off x="812799" y="1154345"/>
            <a:ext cx="1402080" cy="1048538"/>
            <a:chOff x="3424239" y="4213226"/>
            <a:chExt cx="271463" cy="203200"/>
          </a:xfrm>
          <a:solidFill>
            <a:srgbClr val="00325B"/>
          </a:solidFill>
        </p:grpSpPr>
        <p:sp>
          <p:nvSpPr>
            <p:cNvPr id="18" name="Freeform 571"/>
            <p:cNvSpPr>
              <a:spLocks/>
            </p:cNvSpPr>
            <p:nvPr/>
          </p:nvSpPr>
          <p:spPr bwMode="auto">
            <a:xfrm>
              <a:off x="3424239" y="4314826"/>
              <a:ext cx="165100" cy="101600"/>
            </a:xfrm>
            <a:custGeom>
              <a:avLst/>
              <a:gdLst>
                <a:gd name="T0" fmla="*/ 4 w 117"/>
                <a:gd name="T1" fmla="*/ 72 h 72"/>
                <a:gd name="T2" fmla="*/ 0 w 117"/>
                <a:gd name="T3" fmla="*/ 68 h 72"/>
                <a:gd name="T4" fmla="*/ 60 w 117"/>
                <a:gd name="T5" fmla="*/ 0 h 72"/>
                <a:gd name="T6" fmla="*/ 117 w 117"/>
                <a:gd name="T7" fmla="*/ 52 h 72"/>
                <a:gd name="T8" fmla="*/ 114 w 117"/>
                <a:gd name="T9" fmla="*/ 56 h 72"/>
                <a:gd name="T10" fmla="*/ 109 w 117"/>
                <a:gd name="T11" fmla="*/ 53 h 72"/>
                <a:gd name="T12" fmla="*/ 60 w 117"/>
                <a:gd name="T13" fmla="*/ 8 h 72"/>
                <a:gd name="T14" fmla="*/ 8 w 117"/>
                <a:gd name="T15" fmla="*/ 68 h 72"/>
                <a:gd name="T16" fmla="*/ 4 w 117"/>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72">
                  <a:moveTo>
                    <a:pt x="4" y="72"/>
                  </a:moveTo>
                  <a:cubicBezTo>
                    <a:pt x="2" y="72"/>
                    <a:pt x="0" y="70"/>
                    <a:pt x="0" y="68"/>
                  </a:cubicBezTo>
                  <a:cubicBezTo>
                    <a:pt x="0" y="31"/>
                    <a:pt x="27" y="0"/>
                    <a:pt x="60" y="0"/>
                  </a:cubicBezTo>
                  <a:cubicBezTo>
                    <a:pt x="87" y="0"/>
                    <a:pt x="110" y="21"/>
                    <a:pt x="117" y="52"/>
                  </a:cubicBezTo>
                  <a:cubicBezTo>
                    <a:pt x="117" y="54"/>
                    <a:pt x="116" y="56"/>
                    <a:pt x="114" y="56"/>
                  </a:cubicBezTo>
                  <a:cubicBezTo>
                    <a:pt x="112" y="57"/>
                    <a:pt x="110" y="56"/>
                    <a:pt x="109" y="53"/>
                  </a:cubicBezTo>
                  <a:cubicBezTo>
                    <a:pt x="103" y="27"/>
                    <a:pt x="83" y="8"/>
                    <a:pt x="60" y="8"/>
                  </a:cubicBezTo>
                  <a:cubicBezTo>
                    <a:pt x="31" y="8"/>
                    <a:pt x="8" y="35"/>
                    <a:pt x="8" y="68"/>
                  </a:cubicBezTo>
                  <a:cubicBezTo>
                    <a:pt x="8" y="70"/>
                    <a:pt x="7" y="72"/>
                    <a:pt x="4"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9" name="Freeform 572"/>
            <p:cNvSpPr>
              <a:spLocks noEditPoints="1"/>
            </p:cNvSpPr>
            <p:nvPr/>
          </p:nvSpPr>
          <p:spPr bwMode="auto">
            <a:xfrm>
              <a:off x="3468689" y="4213226"/>
              <a:ext cx="79375" cy="793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2" y="56"/>
                    <a:pt x="0" y="44"/>
                    <a:pt x="0" y="28"/>
                  </a:cubicBezTo>
                  <a:cubicBezTo>
                    <a:pt x="0" y="13"/>
                    <a:pt x="12" y="0"/>
                    <a:pt x="28" y="0"/>
                  </a:cubicBezTo>
                  <a:cubicBezTo>
                    <a:pt x="43" y="0"/>
                    <a:pt x="56" y="13"/>
                    <a:pt x="56" y="28"/>
                  </a:cubicBezTo>
                  <a:cubicBezTo>
                    <a:pt x="56" y="44"/>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0" name="Freeform 573"/>
            <p:cNvSpPr>
              <a:spLocks/>
            </p:cNvSpPr>
            <p:nvPr/>
          </p:nvSpPr>
          <p:spPr bwMode="auto">
            <a:xfrm>
              <a:off x="3529014" y="4314826"/>
              <a:ext cx="166688" cy="101600"/>
            </a:xfrm>
            <a:custGeom>
              <a:avLst/>
              <a:gdLst>
                <a:gd name="T0" fmla="*/ 114 w 118"/>
                <a:gd name="T1" fmla="*/ 72 h 72"/>
                <a:gd name="T2" fmla="*/ 110 w 118"/>
                <a:gd name="T3" fmla="*/ 68 h 72"/>
                <a:gd name="T4" fmla="*/ 59 w 118"/>
                <a:gd name="T5" fmla="*/ 8 h 72"/>
                <a:gd name="T6" fmla="*/ 8 w 118"/>
                <a:gd name="T7" fmla="*/ 68 h 72"/>
                <a:gd name="T8" fmla="*/ 4 w 118"/>
                <a:gd name="T9" fmla="*/ 72 h 72"/>
                <a:gd name="T10" fmla="*/ 0 w 118"/>
                <a:gd name="T11" fmla="*/ 68 h 72"/>
                <a:gd name="T12" fmla="*/ 59 w 118"/>
                <a:gd name="T13" fmla="*/ 0 h 72"/>
                <a:gd name="T14" fmla="*/ 118 w 118"/>
                <a:gd name="T15" fmla="*/ 68 h 72"/>
                <a:gd name="T16" fmla="*/ 114 w 118"/>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72">
                  <a:moveTo>
                    <a:pt x="114" y="72"/>
                  </a:moveTo>
                  <a:cubicBezTo>
                    <a:pt x="112" y="72"/>
                    <a:pt x="110" y="70"/>
                    <a:pt x="110" y="68"/>
                  </a:cubicBezTo>
                  <a:cubicBezTo>
                    <a:pt x="110" y="35"/>
                    <a:pt x="87" y="8"/>
                    <a:pt x="59" y="8"/>
                  </a:cubicBezTo>
                  <a:cubicBezTo>
                    <a:pt x="31" y="8"/>
                    <a:pt x="8" y="35"/>
                    <a:pt x="8" y="68"/>
                  </a:cubicBezTo>
                  <a:cubicBezTo>
                    <a:pt x="8" y="70"/>
                    <a:pt x="6" y="72"/>
                    <a:pt x="4" y="72"/>
                  </a:cubicBezTo>
                  <a:cubicBezTo>
                    <a:pt x="2" y="72"/>
                    <a:pt x="0" y="70"/>
                    <a:pt x="0" y="68"/>
                  </a:cubicBezTo>
                  <a:cubicBezTo>
                    <a:pt x="0" y="31"/>
                    <a:pt x="26" y="0"/>
                    <a:pt x="59" y="0"/>
                  </a:cubicBezTo>
                  <a:cubicBezTo>
                    <a:pt x="92" y="0"/>
                    <a:pt x="118" y="31"/>
                    <a:pt x="118" y="68"/>
                  </a:cubicBezTo>
                  <a:cubicBezTo>
                    <a:pt x="118" y="70"/>
                    <a:pt x="117" y="72"/>
                    <a:pt x="114"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1" name="Freeform 574"/>
            <p:cNvSpPr>
              <a:spLocks noEditPoints="1"/>
            </p:cNvSpPr>
            <p:nvPr/>
          </p:nvSpPr>
          <p:spPr bwMode="auto">
            <a:xfrm>
              <a:off x="3571876" y="4213226"/>
              <a:ext cx="79375" cy="793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4"/>
                    <a:pt x="0" y="28"/>
                  </a:cubicBezTo>
                  <a:cubicBezTo>
                    <a:pt x="0" y="13"/>
                    <a:pt x="13" y="0"/>
                    <a:pt x="28" y="0"/>
                  </a:cubicBezTo>
                  <a:cubicBezTo>
                    <a:pt x="44" y="0"/>
                    <a:pt x="56" y="13"/>
                    <a:pt x="56" y="28"/>
                  </a:cubicBezTo>
                  <a:cubicBezTo>
                    <a:pt x="56" y="44"/>
                    <a:pt x="44"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2" name="Oval 575"/>
            <p:cNvSpPr>
              <a:spLocks noChangeArrowheads="1"/>
            </p:cNvSpPr>
            <p:nvPr/>
          </p:nvSpPr>
          <p:spPr bwMode="auto">
            <a:xfrm>
              <a:off x="3581401" y="4405313"/>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1"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4"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302447356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gue 6">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chemeClr val="accent6"/>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grpSp>
        <p:nvGrpSpPr>
          <p:cNvPr id="11" name="Group 10"/>
          <p:cNvGrpSpPr>
            <a:grpSpLocks noChangeAspect="1"/>
          </p:cNvGrpSpPr>
          <p:nvPr userDrawn="1"/>
        </p:nvGrpSpPr>
        <p:grpSpPr>
          <a:xfrm>
            <a:off x="812799" y="798402"/>
            <a:ext cx="1402080" cy="1400783"/>
            <a:chOff x="2609851" y="3332163"/>
            <a:chExt cx="271463" cy="271463"/>
          </a:xfrm>
          <a:solidFill>
            <a:srgbClr val="00325B"/>
          </a:solidFill>
        </p:grpSpPr>
        <p:sp>
          <p:nvSpPr>
            <p:cNvPr id="14" name="Freeform 479"/>
            <p:cNvSpPr>
              <a:spLocks/>
            </p:cNvSpPr>
            <p:nvPr/>
          </p:nvSpPr>
          <p:spPr bwMode="auto">
            <a:xfrm>
              <a:off x="2654301" y="3506788"/>
              <a:ext cx="185738" cy="61913"/>
            </a:xfrm>
            <a:custGeom>
              <a:avLst/>
              <a:gdLst>
                <a:gd name="T0" fmla="*/ 4 w 131"/>
                <a:gd name="T1" fmla="*/ 43 h 43"/>
                <a:gd name="T2" fmla="*/ 2 w 131"/>
                <a:gd name="T3" fmla="*/ 42 h 43"/>
                <a:gd name="T4" fmla="*/ 1 w 131"/>
                <a:gd name="T5" fmla="*/ 37 h 43"/>
                <a:gd name="T6" fmla="*/ 65 w 131"/>
                <a:gd name="T7" fmla="*/ 0 h 43"/>
                <a:gd name="T8" fmla="*/ 130 w 131"/>
                <a:gd name="T9" fmla="*/ 37 h 43"/>
                <a:gd name="T10" fmla="*/ 129 w 131"/>
                <a:gd name="T11" fmla="*/ 42 h 43"/>
                <a:gd name="T12" fmla="*/ 123 w 131"/>
                <a:gd name="T13" fmla="*/ 41 h 43"/>
                <a:gd name="T14" fmla="*/ 65 w 131"/>
                <a:gd name="T15" fmla="*/ 8 h 43"/>
                <a:gd name="T16" fmla="*/ 8 w 131"/>
                <a:gd name="T17" fmla="*/ 41 h 43"/>
                <a:gd name="T18" fmla="*/ 4 w 131"/>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3">
                  <a:moveTo>
                    <a:pt x="4" y="43"/>
                  </a:moveTo>
                  <a:cubicBezTo>
                    <a:pt x="3" y="43"/>
                    <a:pt x="3" y="43"/>
                    <a:pt x="2" y="42"/>
                  </a:cubicBezTo>
                  <a:cubicBezTo>
                    <a:pt x="0" y="41"/>
                    <a:pt x="0" y="39"/>
                    <a:pt x="1" y="37"/>
                  </a:cubicBezTo>
                  <a:cubicBezTo>
                    <a:pt x="14" y="14"/>
                    <a:pt x="39" y="0"/>
                    <a:pt x="65" y="0"/>
                  </a:cubicBezTo>
                  <a:cubicBezTo>
                    <a:pt x="92" y="0"/>
                    <a:pt x="117" y="14"/>
                    <a:pt x="130" y="37"/>
                  </a:cubicBezTo>
                  <a:cubicBezTo>
                    <a:pt x="131" y="39"/>
                    <a:pt x="130" y="41"/>
                    <a:pt x="129" y="42"/>
                  </a:cubicBezTo>
                  <a:cubicBezTo>
                    <a:pt x="127" y="43"/>
                    <a:pt x="124" y="43"/>
                    <a:pt x="123" y="41"/>
                  </a:cubicBezTo>
                  <a:cubicBezTo>
                    <a:pt x="111" y="21"/>
                    <a:pt x="89" y="8"/>
                    <a:pt x="65" y="8"/>
                  </a:cubicBezTo>
                  <a:cubicBezTo>
                    <a:pt x="42" y="8"/>
                    <a:pt x="20" y="21"/>
                    <a:pt x="8" y="41"/>
                  </a:cubicBezTo>
                  <a:cubicBezTo>
                    <a:pt x="7" y="42"/>
                    <a:pt x="5" y="43"/>
                    <a:pt x="4" y="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5" name="Freeform 480"/>
            <p:cNvSpPr>
              <a:spLocks noEditPoints="1"/>
            </p:cNvSpPr>
            <p:nvPr/>
          </p:nvSpPr>
          <p:spPr bwMode="auto">
            <a:xfrm>
              <a:off x="2695576" y="3382963"/>
              <a:ext cx="101600" cy="101600"/>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1" y="8"/>
                    <a:pt x="8" y="21"/>
                    <a:pt x="8" y="36"/>
                  </a:cubicBezTo>
                  <a:cubicBezTo>
                    <a:pt x="8" y="52"/>
                    <a:pt x="21" y="64"/>
                    <a:pt x="36" y="64"/>
                  </a:cubicBezTo>
                  <a:cubicBezTo>
                    <a:pt x="52" y="64"/>
                    <a:pt x="64" y="52"/>
                    <a:pt x="64" y="36"/>
                  </a:cubicBezTo>
                  <a:cubicBezTo>
                    <a:pt x="64" y="21"/>
                    <a:pt x="52" y="8"/>
                    <a:pt x="36"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6" name="Oval 481"/>
            <p:cNvSpPr>
              <a:spLocks noChangeArrowheads="1"/>
            </p:cNvSpPr>
            <p:nvPr/>
          </p:nvSpPr>
          <p:spPr bwMode="auto">
            <a:xfrm>
              <a:off x="2740026" y="3332163"/>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7" name="Freeform 482"/>
            <p:cNvSpPr>
              <a:spLocks/>
            </p:cNvSpPr>
            <p:nvPr/>
          </p:nvSpPr>
          <p:spPr bwMode="auto">
            <a:xfrm>
              <a:off x="2609851" y="3333751"/>
              <a:ext cx="271463" cy="269875"/>
            </a:xfrm>
            <a:custGeom>
              <a:avLst/>
              <a:gdLst>
                <a:gd name="T0" fmla="*/ 96 w 192"/>
                <a:gd name="T1" fmla="*/ 191 h 191"/>
                <a:gd name="T2" fmla="*/ 0 w 192"/>
                <a:gd name="T3" fmla="*/ 95 h 191"/>
                <a:gd name="T4" fmla="*/ 80 w 192"/>
                <a:gd name="T5" fmla="*/ 1 h 191"/>
                <a:gd name="T6" fmla="*/ 85 w 192"/>
                <a:gd name="T7" fmla="*/ 4 h 191"/>
                <a:gd name="T8" fmla="*/ 81 w 192"/>
                <a:gd name="T9" fmla="*/ 8 h 191"/>
                <a:gd name="T10" fmla="*/ 8 w 192"/>
                <a:gd name="T11" fmla="*/ 95 h 191"/>
                <a:gd name="T12" fmla="*/ 96 w 192"/>
                <a:gd name="T13" fmla="*/ 183 h 191"/>
                <a:gd name="T14" fmla="*/ 184 w 192"/>
                <a:gd name="T15" fmla="*/ 95 h 191"/>
                <a:gd name="T16" fmla="*/ 111 w 192"/>
                <a:gd name="T17" fmla="*/ 8 h 191"/>
                <a:gd name="T18" fmla="*/ 108 w 192"/>
                <a:gd name="T19" fmla="*/ 4 h 191"/>
                <a:gd name="T20" fmla="*/ 113 w 192"/>
                <a:gd name="T21" fmla="*/ 1 h 191"/>
                <a:gd name="T22" fmla="*/ 192 w 192"/>
                <a:gd name="T23" fmla="*/ 95 h 191"/>
                <a:gd name="T24" fmla="*/ 96 w 192"/>
                <a:gd name="T25"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91">
                  <a:moveTo>
                    <a:pt x="96" y="191"/>
                  </a:moveTo>
                  <a:cubicBezTo>
                    <a:pt x="43" y="191"/>
                    <a:pt x="0" y="148"/>
                    <a:pt x="0" y="95"/>
                  </a:cubicBezTo>
                  <a:cubicBezTo>
                    <a:pt x="0" y="48"/>
                    <a:pt x="34" y="9"/>
                    <a:pt x="80" y="1"/>
                  </a:cubicBezTo>
                  <a:cubicBezTo>
                    <a:pt x="82" y="0"/>
                    <a:pt x="84" y="2"/>
                    <a:pt x="85" y="4"/>
                  </a:cubicBezTo>
                  <a:cubicBezTo>
                    <a:pt x="85" y="6"/>
                    <a:pt x="83" y="8"/>
                    <a:pt x="81" y="8"/>
                  </a:cubicBezTo>
                  <a:cubicBezTo>
                    <a:pt x="39" y="16"/>
                    <a:pt x="8" y="52"/>
                    <a:pt x="8" y="95"/>
                  </a:cubicBezTo>
                  <a:cubicBezTo>
                    <a:pt x="8" y="144"/>
                    <a:pt x="48" y="183"/>
                    <a:pt x="96" y="183"/>
                  </a:cubicBezTo>
                  <a:cubicBezTo>
                    <a:pt x="145" y="183"/>
                    <a:pt x="184" y="144"/>
                    <a:pt x="184" y="95"/>
                  </a:cubicBezTo>
                  <a:cubicBezTo>
                    <a:pt x="184" y="52"/>
                    <a:pt x="154" y="16"/>
                    <a:pt x="111" y="8"/>
                  </a:cubicBezTo>
                  <a:cubicBezTo>
                    <a:pt x="109" y="8"/>
                    <a:pt x="108" y="6"/>
                    <a:pt x="108" y="4"/>
                  </a:cubicBezTo>
                  <a:cubicBezTo>
                    <a:pt x="109" y="2"/>
                    <a:pt x="111" y="0"/>
                    <a:pt x="113" y="1"/>
                  </a:cubicBezTo>
                  <a:cubicBezTo>
                    <a:pt x="159" y="9"/>
                    <a:pt x="192" y="48"/>
                    <a:pt x="192" y="95"/>
                  </a:cubicBezTo>
                  <a:cubicBezTo>
                    <a:pt x="192" y="148"/>
                    <a:pt x="149" y="191"/>
                    <a:pt x="96" y="1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grpSp>
      <p:sp>
        <p:nvSpPr>
          <p:cNvPr id="18"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9"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79016348"/>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gue 7">
    <p:spTree>
      <p:nvGrpSpPr>
        <p:cNvPr id="1" name=""/>
        <p:cNvGrpSpPr/>
        <p:nvPr/>
      </p:nvGrpSpPr>
      <p:grpSpPr>
        <a:xfrm>
          <a:off x="0" y="0"/>
          <a:ext cx="0" cy="0"/>
          <a:chOff x="0" y="0"/>
          <a:chExt cx="0" cy="0"/>
        </a:xfrm>
      </p:grpSpPr>
      <p:sp>
        <p:nvSpPr>
          <p:cNvPr id="12" name="Rectangle 11"/>
          <p:cNvSpPr/>
          <p:nvPr userDrawn="1"/>
        </p:nvSpPr>
        <p:spPr bwMode="white">
          <a:xfrm>
            <a:off x="0" y="5"/>
            <a:ext cx="12192000" cy="6858000"/>
          </a:xfrm>
          <a:prstGeom prst="rect">
            <a:avLst/>
          </a:prstGeom>
          <a:solidFill>
            <a:srgbClr val="DF484E"/>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grpSp>
        <p:nvGrpSpPr>
          <p:cNvPr id="14" name="Group 13"/>
          <p:cNvGrpSpPr>
            <a:grpSpLocks noChangeAspect="1"/>
          </p:cNvGrpSpPr>
          <p:nvPr userDrawn="1"/>
        </p:nvGrpSpPr>
        <p:grpSpPr>
          <a:xfrm>
            <a:off x="812800" y="800973"/>
            <a:ext cx="1402085" cy="1400783"/>
            <a:chOff x="4237039" y="5365751"/>
            <a:chExt cx="271463" cy="271462"/>
          </a:xfrm>
          <a:solidFill>
            <a:srgbClr val="00325B"/>
          </a:solidFill>
        </p:grpSpPr>
        <p:sp>
          <p:nvSpPr>
            <p:cNvPr id="15" name="Freeform 696"/>
            <p:cNvSpPr>
              <a:spLocks/>
            </p:cNvSpPr>
            <p:nvPr/>
          </p:nvSpPr>
          <p:spPr bwMode="auto">
            <a:xfrm>
              <a:off x="4386264" y="5557838"/>
              <a:ext cx="53975" cy="34925"/>
            </a:xfrm>
            <a:custGeom>
              <a:avLst/>
              <a:gdLst>
                <a:gd name="T0" fmla="*/ 33 w 38"/>
                <a:gd name="T1" fmla="*/ 24 h 24"/>
                <a:gd name="T2" fmla="*/ 31 w 38"/>
                <a:gd name="T3" fmla="*/ 24 h 24"/>
                <a:gd name="T4" fmla="*/ 2 w 38"/>
                <a:gd name="T5" fmla="*/ 8 h 24"/>
                <a:gd name="T6" fmla="*/ 1 w 38"/>
                <a:gd name="T7" fmla="*/ 3 h 24"/>
                <a:gd name="T8" fmla="*/ 6 w 38"/>
                <a:gd name="T9" fmla="*/ 1 h 24"/>
                <a:gd name="T10" fmla="*/ 35 w 38"/>
                <a:gd name="T11" fmla="*/ 17 h 24"/>
                <a:gd name="T12" fmla="*/ 37 w 38"/>
                <a:gd name="T13" fmla="*/ 22 h 24"/>
                <a:gd name="T14" fmla="*/ 33 w 3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4">
                  <a:moveTo>
                    <a:pt x="33" y="24"/>
                  </a:moveTo>
                  <a:cubicBezTo>
                    <a:pt x="33" y="24"/>
                    <a:pt x="32" y="24"/>
                    <a:pt x="31" y="24"/>
                  </a:cubicBezTo>
                  <a:cubicBezTo>
                    <a:pt x="2" y="8"/>
                    <a:pt x="2" y="8"/>
                    <a:pt x="2" y="8"/>
                  </a:cubicBezTo>
                  <a:cubicBezTo>
                    <a:pt x="0" y="7"/>
                    <a:pt x="0" y="5"/>
                    <a:pt x="1" y="3"/>
                  </a:cubicBezTo>
                  <a:cubicBezTo>
                    <a:pt x="2" y="1"/>
                    <a:pt x="4" y="0"/>
                    <a:pt x="6" y="1"/>
                  </a:cubicBezTo>
                  <a:cubicBezTo>
                    <a:pt x="35" y="17"/>
                    <a:pt x="35" y="17"/>
                    <a:pt x="35" y="17"/>
                  </a:cubicBezTo>
                  <a:cubicBezTo>
                    <a:pt x="37" y="18"/>
                    <a:pt x="38" y="20"/>
                    <a:pt x="37" y="22"/>
                  </a:cubicBezTo>
                  <a:cubicBezTo>
                    <a:pt x="36" y="24"/>
                    <a:pt x="35" y="24"/>
                    <a:pt x="33"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6" name="Freeform 697"/>
            <p:cNvSpPr>
              <a:spLocks/>
            </p:cNvSpPr>
            <p:nvPr/>
          </p:nvSpPr>
          <p:spPr bwMode="auto">
            <a:xfrm>
              <a:off x="4306889" y="5514976"/>
              <a:ext cx="53975" cy="33338"/>
            </a:xfrm>
            <a:custGeom>
              <a:avLst/>
              <a:gdLst>
                <a:gd name="T0" fmla="*/ 33 w 38"/>
                <a:gd name="T1" fmla="*/ 24 h 24"/>
                <a:gd name="T2" fmla="*/ 31 w 38"/>
                <a:gd name="T3" fmla="*/ 24 h 24"/>
                <a:gd name="T4" fmla="*/ 3 w 38"/>
                <a:gd name="T5" fmla="*/ 8 h 24"/>
                <a:gd name="T6" fmla="*/ 1 w 38"/>
                <a:gd name="T7" fmla="*/ 3 h 24"/>
                <a:gd name="T8" fmla="*/ 6 w 38"/>
                <a:gd name="T9" fmla="*/ 1 h 24"/>
                <a:gd name="T10" fmla="*/ 35 w 38"/>
                <a:gd name="T11" fmla="*/ 17 h 24"/>
                <a:gd name="T12" fmla="*/ 37 w 38"/>
                <a:gd name="T13" fmla="*/ 22 h 24"/>
                <a:gd name="T14" fmla="*/ 33 w 3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4">
                  <a:moveTo>
                    <a:pt x="33" y="24"/>
                  </a:moveTo>
                  <a:cubicBezTo>
                    <a:pt x="33" y="24"/>
                    <a:pt x="32" y="24"/>
                    <a:pt x="31" y="24"/>
                  </a:cubicBezTo>
                  <a:cubicBezTo>
                    <a:pt x="3" y="8"/>
                    <a:pt x="3" y="8"/>
                    <a:pt x="3" y="8"/>
                  </a:cubicBezTo>
                  <a:cubicBezTo>
                    <a:pt x="1" y="7"/>
                    <a:pt x="0" y="5"/>
                    <a:pt x="1" y="3"/>
                  </a:cubicBezTo>
                  <a:cubicBezTo>
                    <a:pt x="2" y="1"/>
                    <a:pt x="4" y="0"/>
                    <a:pt x="6" y="1"/>
                  </a:cubicBezTo>
                  <a:cubicBezTo>
                    <a:pt x="35" y="17"/>
                    <a:pt x="35" y="17"/>
                    <a:pt x="35" y="17"/>
                  </a:cubicBezTo>
                  <a:cubicBezTo>
                    <a:pt x="37" y="18"/>
                    <a:pt x="38" y="20"/>
                    <a:pt x="37" y="22"/>
                  </a:cubicBezTo>
                  <a:cubicBezTo>
                    <a:pt x="36" y="24"/>
                    <a:pt x="35" y="24"/>
                    <a:pt x="33"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4" name="Freeform 698"/>
            <p:cNvSpPr>
              <a:spLocks/>
            </p:cNvSpPr>
            <p:nvPr/>
          </p:nvSpPr>
          <p:spPr bwMode="auto">
            <a:xfrm>
              <a:off x="4306889" y="5410201"/>
              <a:ext cx="133350" cy="79375"/>
            </a:xfrm>
            <a:custGeom>
              <a:avLst/>
              <a:gdLst>
                <a:gd name="T0" fmla="*/ 4 w 95"/>
                <a:gd name="T1" fmla="*/ 56 h 56"/>
                <a:gd name="T2" fmla="*/ 1 w 95"/>
                <a:gd name="T3" fmla="*/ 54 h 56"/>
                <a:gd name="T4" fmla="*/ 3 w 95"/>
                <a:gd name="T5" fmla="*/ 48 h 56"/>
                <a:gd name="T6" fmla="*/ 88 w 95"/>
                <a:gd name="T7" fmla="*/ 1 h 56"/>
                <a:gd name="T8" fmla="*/ 94 w 95"/>
                <a:gd name="T9" fmla="*/ 3 h 56"/>
                <a:gd name="T10" fmla="*/ 92 w 95"/>
                <a:gd name="T11" fmla="*/ 8 h 56"/>
                <a:gd name="T12" fmla="*/ 6 w 95"/>
                <a:gd name="T13" fmla="*/ 55 h 56"/>
                <a:gd name="T14" fmla="*/ 4 w 95"/>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6">
                  <a:moveTo>
                    <a:pt x="4" y="56"/>
                  </a:moveTo>
                  <a:cubicBezTo>
                    <a:pt x="3" y="56"/>
                    <a:pt x="2" y="55"/>
                    <a:pt x="1" y="54"/>
                  </a:cubicBezTo>
                  <a:cubicBezTo>
                    <a:pt x="0" y="52"/>
                    <a:pt x="1" y="49"/>
                    <a:pt x="3" y="48"/>
                  </a:cubicBezTo>
                  <a:cubicBezTo>
                    <a:pt x="88" y="1"/>
                    <a:pt x="88" y="1"/>
                    <a:pt x="88" y="1"/>
                  </a:cubicBezTo>
                  <a:cubicBezTo>
                    <a:pt x="90" y="0"/>
                    <a:pt x="93" y="1"/>
                    <a:pt x="94" y="3"/>
                  </a:cubicBezTo>
                  <a:cubicBezTo>
                    <a:pt x="95" y="5"/>
                    <a:pt x="94" y="7"/>
                    <a:pt x="92" y="8"/>
                  </a:cubicBezTo>
                  <a:cubicBezTo>
                    <a:pt x="6" y="55"/>
                    <a:pt x="6" y="55"/>
                    <a:pt x="6" y="55"/>
                  </a:cubicBezTo>
                  <a:cubicBezTo>
                    <a:pt x="6" y="56"/>
                    <a:pt x="5" y="56"/>
                    <a:pt x="4"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5" name="Freeform 699"/>
            <p:cNvSpPr>
              <a:spLocks noEditPoints="1"/>
            </p:cNvSpPr>
            <p:nvPr/>
          </p:nvSpPr>
          <p:spPr bwMode="auto">
            <a:xfrm>
              <a:off x="4237039" y="5462588"/>
              <a:ext cx="80963" cy="80963"/>
            </a:xfrm>
            <a:custGeom>
              <a:avLst/>
              <a:gdLst>
                <a:gd name="T0" fmla="*/ 29 w 57"/>
                <a:gd name="T1" fmla="*/ 57 h 57"/>
                <a:gd name="T2" fmla="*/ 0 w 57"/>
                <a:gd name="T3" fmla="*/ 28 h 57"/>
                <a:gd name="T4" fmla="*/ 29 w 57"/>
                <a:gd name="T5" fmla="*/ 0 h 57"/>
                <a:gd name="T6" fmla="*/ 57 w 57"/>
                <a:gd name="T7" fmla="*/ 28 h 57"/>
                <a:gd name="T8" fmla="*/ 29 w 57"/>
                <a:gd name="T9" fmla="*/ 57 h 57"/>
                <a:gd name="T10" fmla="*/ 29 w 57"/>
                <a:gd name="T11" fmla="*/ 8 h 57"/>
                <a:gd name="T12" fmla="*/ 8 w 57"/>
                <a:gd name="T13" fmla="*/ 28 h 57"/>
                <a:gd name="T14" fmla="*/ 29 w 57"/>
                <a:gd name="T15" fmla="*/ 49 h 57"/>
                <a:gd name="T16" fmla="*/ 49 w 57"/>
                <a:gd name="T17" fmla="*/ 28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8"/>
                  </a:cubicBezTo>
                  <a:cubicBezTo>
                    <a:pt x="0" y="12"/>
                    <a:pt x="13" y="0"/>
                    <a:pt x="29" y="0"/>
                  </a:cubicBezTo>
                  <a:cubicBezTo>
                    <a:pt x="45" y="0"/>
                    <a:pt x="57" y="12"/>
                    <a:pt x="57" y="28"/>
                  </a:cubicBezTo>
                  <a:cubicBezTo>
                    <a:pt x="57" y="44"/>
                    <a:pt x="45" y="57"/>
                    <a:pt x="29" y="57"/>
                  </a:cubicBezTo>
                  <a:close/>
                  <a:moveTo>
                    <a:pt x="29" y="8"/>
                  </a:moveTo>
                  <a:cubicBezTo>
                    <a:pt x="18" y="8"/>
                    <a:pt x="8" y="17"/>
                    <a:pt x="8" y="28"/>
                  </a:cubicBezTo>
                  <a:cubicBezTo>
                    <a:pt x="8" y="39"/>
                    <a:pt x="18" y="49"/>
                    <a:pt x="29" y="49"/>
                  </a:cubicBezTo>
                  <a:cubicBezTo>
                    <a:pt x="40" y="49"/>
                    <a:pt x="49" y="39"/>
                    <a:pt x="49" y="28"/>
                  </a:cubicBezTo>
                  <a:cubicBezTo>
                    <a:pt x="49" y="17"/>
                    <a:pt x="40" y="8"/>
                    <a:pt x="29"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6" name="Freeform 700"/>
            <p:cNvSpPr>
              <a:spLocks noEditPoints="1"/>
            </p:cNvSpPr>
            <p:nvPr/>
          </p:nvSpPr>
          <p:spPr bwMode="auto">
            <a:xfrm>
              <a:off x="4427539" y="5365751"/>
              <a:ext cx="80963" cy="80963"/>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8 h 57"/>
                <a:gd name="T12" fmla="*/ 8 w 57"/>
                <a:gd name="T13" fmla="*/ 29 h 57"/>
                <a:gd name="T14" fmla="*/ 29 w 57"/>
                <a:gd name="T15" fmla="*/ 49 h 57"/>
                <a:gd name="T16" fmla="*/ 49 w 57"/>
                <a:gd name="T17" fmla="*/ 29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8"/>
                  </a:moveTo>
                  <a:cubicBezTo>
                    <a:pt x="17" y="8"/>
                    <a:pt x="8" y="17"/>
                    <a:pt x="8" y="29"/>
                  </a:cubicBezTo>
                  <a:cubicBezTo>
                    <a:pt x="8" y="40"/>
                    <a:pt x="17" y="49"/>
                    <a:pt x="29" y="49"/>
                  </a:cubicBezTo>
                  <a:cubicBezTo>
                    <a:pt x="40" y="49"/>
                    <a:pt x="49" y="40"/>
                    <a:pt x="49" y="29"/>
                  </a:cubicBezTo>
                  <a:cubicBezTo>
                    <a:pt x="49" y="17"/>
                    <a:pt x="40" y="8"/>
                    <a:pt x="29"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7" name="Freeform 701"/>
            <p:cNvSpPr>
              <a:spLocks noEditPoints="1"/>
            </p:cNvSpPr>
            <p:nvPr/>
          </p:nvSpPr>
          <p:spPr bwMode="auto">
            <a:xfrm>
              <a:off x="4427539" y="5557838"/>
              <a:ext cx="80963" cy="79375"/>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8 h 57"/>
                <a:gd name="T12" fmla="*/ 8 w 57"/>
                <a:gd name="T13" fmla="*/ 29 h 57"/>
                <a:gd name="T14" fmla="*/ 29 w 57"/>
                <a:gd name="T15" fmla="*/ 49 h 57"/>
                <a:gd name="T16" fmla="*/ 49 w 57"/>
                <a:gd name="T17" fmla="*/ 29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8"/>
                  </a:moveTo>
                  <a:cubicBezTo>
                    <a:pt x="17" y="8"/>
                    <a:pt x="8" y="17"/>
                    <a:pt x="8" y="29"/>
                  </a:cubicBezTo>
                  <a:cubicBezTo>
                    <a:pt x="8" y="40"/>
                    <a:pt x="17" y="49"/>
                    <a:pt x="29" y="49"/>
                  </a:cubicBezTo>
                  <a:cubicBezTo>
                    <a:pt x="40" y="49"/>
                    <a:pt x="49" y="40"/>
                    <a:pt x="49" y="29"/>
                  </a:cubicBezTo>
                  <a:cubicBezTo>
                    <a:pt x="49" y="17"/>
                    <a:pt x="40" y="8"/>
                    <a:pt x="29"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30" name="Oval 702"/>
            <p:cNvSpPr>
              <a:spLocks noChangeArrowheads="1"/>
            </p:cNvSpPr>
            <p:nvPr/>
          </p:nvSpPr>
          <p:spPr bwMode="auto">
            <a:xfrm>
              <a:off x="4367214" y="5546726"/>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7" name="Text Placeholder 9"/>
          <p:cNvSpPr>
            <a:spLocks noGrp="1"/>
          </p:cNvSpPr>
          <p:nvPr>
            <p:ph type="body" sz="quarter" idx="10"/>
          </p:nvPr>
        </p:nvSpPr>
        <p:spPr bwMode="black">
          <a:xfrm>
            <a:off x="1720428" y="2209800"/>
            <a:ext cx="9296400" cy="2376386"/>
          </a:xfrm>
        </p:spPr>
        <p:txBody>
          <a:bodyPr anchor="b" anchorCtr="0">
            <a:noAutofit/>
          </a:bodyPr>
          <a:lstStyle>
            <a:lvl1pPr marL="0" marR="0" indent="0" algn="l" defTabSz="1217918" rtl="0" eaLnBrk="0" fontAlgn="base" latinLnBrk="0" hangingPunct="0">
              <a:lnSpc>
                <a:spcPct val="85000"/>
              </a:lnSpc>
              <a:spcBef>
                <a:spcPct val="0"/>
              </a:spcBef>
              <a:spcAft>
                <a:spcPct val="0"/>
              </a:spcAft>
              <a:buClrTx/>
              <a:buSzTx/>
              <a:buFont typeface="Arial"/>
              <a:buNone/>
              <a:tabLst/>
              <a:defRPr kumimoji="1" lang="en-US" sz="5328" b="0" i="0" kern="1200" dirty="0" smtClean="0">
                <a:solidFill>
                  <a:srgbClr val="FFFFFF"/>
                </a:solidFill>
                <a:latin typeface="Lato Light"/>
                <a:ea typeface="PMingLiU" pitchFamily="18" charset="-120"/>
                <a:cs typeface="Lato Light"/>
              </a:defRPr>
            </a:lvl1pPr>
            <a:lvl2pPr marL="608959" indent="0" algn="l">
              <a:buNone/>
              <a:defRPr b="0">
                <a:solidFill>
                  <a:schemeClr val="tx1"/>
                </a:solidFill>
              </a:defRPr>
            </a:lvl2pPr>
            <a:lvl3pPr marL="1217918" indent="0" algn="l">
              <a:buNone/>
              <a:defRPr b="0">
                <a:solidFill>
                  <a:schemeClr val="tx1"/>
                </a:solidFill>
              </a:defRPr>
            </a:lvl3pPr>
            <a:lvl4pPr marL="1826879" indent="0" algn="l">
              <a:buNone/>
              <a:defRPr b="0">
                <a:solidFill>
                  <a:schemeClr val="tx1"/>
                </a:solidFill>
              </a:defRPr>
            </a:lvl4pPr>
            <a:lvl5pPr marL="2435838" indent="0" algn="l">
              <a:buNone/>
              <a:defRPr b="0">
                <a:solidFill>
                  <a:schemeClr val="tx1"/>
                </a:solidFill>
              </a:defRPr>
            </a:lvl5pPr>
          </a:lstStyle>
          <a:p>
            <a:pPr lvl="0"/>
            <a:r>
              <a:rPr lang="en-US" dirty="0" smtClean="0"/>
              <a:t>Click to edit Master text styles</a:t>
            </a:r>
          </a:p>
        </p:txBody>
      </p:sp>
      <p:sp>
        <p:nvSpPr>
          <p:cNvPr id="18" name="Text Placeholder 12"/>
          <p:cNvSpPr>
            <a:spLocks noGrp="1"/>
          </p:cNvSpPr>
          <p:nvPr>
            <p:ph type="body" sz="quarter" idx="11"/>
          </p:nvPr>
        </p:nvSpPr>
        <p:spPr bwMode="black">
          <a:xfrm>
            <a:off x="1720428" y="4740529"/>
            <a:ext cx="6915573" cy="1279271"/>
          </a:xfrm>
        </p:spPr>
        <p:txBody>
          <a:bodyPr/>
          <a:lstStyle>
            <a:lvl1pPr marL="0" indent="0" algn="l" rtl="0" fontAlgn="base">
              <a:lnSpc>
                <a:spcPct val="85000"/>
              </a:lnSpc>
              <a:spcBef>
                <a:spcPct val="0"/>
              </a:spcBef>
              <a:spcAft>
                <a:spcPct val="0"/>
              </a:spcAft>
              <a:buFontTx/>
              <a:buNone/>
              <a:defRPr kumimoji="1" lang="en-US" sz="3197" b="0" i="0" kern="1200" dirty="0" smtClean="0">
                <a:solidFill>
                  <a:schemeClr val="tx2"/>
                </a:solidFill>
                <a:latin typeface="Lato Light"/>
                <a:ea typeface="PMingLiU" pitchFamily="18" charset="-120"/>
                <a:cs typeface="Lato Light"/>
              </a:defRPr>
            </a:lvl1pPr>
          </a:lstStyle>
          <a:p>
            <a:pPr marL="0" lvl="0" indent="0" algn="l" rtl="0" eaLnBrk="0" fontAlgn="base" hangingPunct="0">
              <a:spcBef>
                <a:spcPct val="20000"/>
              </a:spcBef>
              <a:spcAft>
                <a:spcPct val="0"/>
              </a:spcAft>
            </a:pPr>
            <a:r>
              <a:rPr lang="en-US" smtClean="0"/>
              <a:t>Click to edit Master text styles</a:t>
            </a:r>
          </a:p>
        </p:txBody>
      </p:sp>
    </p:spTree>
    <p:extLst>
      <p:ext uri="{BB962C8B-B14F-4D97-AF65-F5344CB8AC3E}">
        <p14:creationId xmlns:p14="http://schemas.microsoft.com/office/powerpoint/2010/main" val="3750537023"/>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Image with Caption 1">
    <p:spTree>
      <p:nvGrpSpPr>
        <p:cNvPr id="1" name=""/>
        <p:cNvGrpSpPr/>
        <p:nvPr/>
      </p:nvGrpSpPr>
      <p:grpSpPr>
        <a:xfrm>
          <a:off x="0" y="0"/>
          <a:ext cx="0" cy="0"/>
          <a:chOff x="0" y="0"/>
          <a:chExt cx="0" cy="0"/>
        </a:xfrm>
      </p:grpSpPr>
      <p:sp>
        <p:nvSpPr>
          <p:cNvPr id="5" name="Rectangle 4"/>
          <p:cNvSpPr/>
          <p:nvPr userDrawn="1"/>
        </p:nvSpPr>
        <p:spPr bwMode="white">
          <a:xfrm>
            <a:off x="4971032" y="5"/>
            <a:ext cx="7220969" cy="6858000"/>
          </a:xfrm>
          <a:prstGeom prst="rect">
            <a:avLst/>
          </a:prstGeom>
          <a:solidFill>
            <a:schemeClr val="accent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grpSp>
        <p:nvGrpSpPr>
          <p:cNvPr id="8" name="Group 7"/>
          <p:cNvGrpSpPr>
            <a:grpSpLocks noChangeAspect="1"/>
          </p:cNvGrpSpPr>
          <p:nvPr userDrawn="1"/>
        </p:nvGrpSpPr>
        <p:grpSpPr>
          <a:xfrm>
            <a:off x="10765698" y="5870431"/>
            <a:ext cx="981805" cy="609036"/>
            <a:chOff x="5635526" y="4775329"/>
            <a:chExt cx="3657600" cy="2270991"/>
          </a:xfrm>
          <a:solidFill>
            <a:srgbClr val="16376A"/>
          </a:solidFill>
        </p:grpSpPr>
        <p:sp>
          <p:nvSpPr>
            <p:cNvPr id="12" name="Freeform 5"/>
            <p:cNvSpPr>
              <a:spLocks/>
            </p:cNvSpPr>
            <p:nvPr/>
          </p:nvSpPr>
          <p:spPr bwMode="auto">
            <a:xfrm>
              <a:off x="5635526" y="4775329"/>
              <a:ext cx="3657600" cy="2270991"/>
            </a:xfrm>
            <a:custGeom>
              <a:avLst/>
              <a:gdLst>
                <a:gd name="T0" fmla="*/ 751 w 954"/>
                <a:gd name="T1" fmla="*/ 592 h 592"/>
                <a:gd name="T2" fmla="*/ 556 w 954"/>
                <a:gd name="T3" fmla="*/ 592 h 592"/>
                <a:gd name="T4" fmla="*/ 537 w 954"/>
                <a:gd name="T5" fmla="*/ 572 h 592"/>
                <a:gd name="T6" fmla="*/ 556 w 954"/>
                <a:gd name="T7" fmla="*/ 553 h 592"/>
                <a:gd name="T8" fmla="*/ 751 w 954"/>
                <a:gd name="T9" fmla="*/ 553 h 592"/>
                <a:gd name="T10" fmla="*/ 914 w 954"/>
                <a:gd name="T11" fmla="*/ 390 h 592"/>
                <a:gd name="T12" fmla="*/ 751 w 954"/>
                <a:gd name="T13" fmla="*/ 227 h 592"/>
                <a:gd name="T14" fmla="*/ 713 w 954"/>
                <a:gd name="T15" fmla="*/ 231 h 592"/>
                <a:gd name="T16" fmla="*/ 690 w 954"/>
                <a:gd name="T17" fmla="*/ 218 h 592"/>
                <a:gd name="T18" fmla="*/ 447 w 954"/>
                <a:gd name="T19" fmla="*/ 40 h 592"/>
                <a:gd name="T20" fmla="*/ 191 w 954"/>
                <a:gd name="T21" fmla="*/ 296 h 592"/>
                <a:gd name="T22" fmla="*/ 194 w 954"/>
                <a:gd name="T23" fmla="*/ 331 h 592"/>
                <a:gd name="T24" fmla="*/ 187 w 954"/>
                <a:gd name="T25" fmla="*/ 348 h 592"/>
                <a:gd name="T26" fmla="*/ 169 w 954"/>
                <a:gd name="T27" fmla="*/ 353 h 592"/>
                <a:gd name="T28" fmla="*/ 142 w 954"/>
                <a:gd name="T29" fmla="*/ 348 h 592"/>
                <a:gd name="T30" fmla="*/ 40 w 954"/>
                <a:gd name="T31" fmla="*/ 451 h 592"/>
                <a:gd name="T32" fmla="*/ 142 w 954"/>
                <a:gd name="T33" fmla="*/ 553 h 592"/>
                <a:gd name="T34" fmla="*/ 398 w 954"/>
                <a:gd name="T35" fmla="*/ 553 h 592"/>
                <a:gd name="T36" fmla="*/ 417 w 954"/>
                <a:gd name="T37" fmla="*/ 572 h 592"/>
                <a:gd name="T38" fmla="*/ 398 w 954"/>
                <a:gd name="T39" fmla="*/ 592 h 592"/>
                <a:gd name="T40" fmla="*/ 142 w 954"/>
                <a:gd name="T41" fmla="*/ 592 h 592"/>
                <a:gd name="T42" fmla="*/ 0 w 954"/>
                <a:gd name="T43" fmla="*/ 451 h 592"/>
                <a:gd name="T44" fmla="*/ 142 w 954"/>
                <a:gd name="T45" fmla="*/ 309 h 592"/>
                <a:gd name="T46" fmla="*/ 152 w 954"/>
                <a:gd name="T47" fmla="*/ 309 h 592"/>
                <a:gd name="T48" fmla="*/ 151 w 954"/>
                <a:gd name="T49" fmla="*/ 296 h 592"/>
                <a:gd name="T50" fmla="*/ 447 w 954"/>
                <a:gd name="T51" fmla="*/ 0 h 592"/>
                <a:gd name="T52" fmla="*/ 722 w 954"/>
                <a:gd name="T53" fmla="*/ 189 h 592"/>
                <a:gd name="T54" fmla="*/ 751 w 954"/>
                <a:gd name="T55" fmla="*/ 187 h 592"/>
                <a:gd name="T56" fmla="*/ 954 w 954"/>
                <a:gd name="T57" fmla="*/ 390 h 592"/>
                <a:gd name="T58" fmla="*/ 751 w 954"/>
                <a:gd name="T5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4" h="592">
                  <a:moveTo>
                    <a:pt x="751" y="592"/>
                  </a:moveTo>
                  <a:cubicBezTo>
                    <a:pt x="556" y="592"/>
                    <a:pt x="556" y="592"/>
                    <a:pt x="556" y="592"/>
                  </a:cubicBezTo>
                  <a:cubicBezTo>
                    <a:pt x="546" y="592"/>
                    <a:pt x="537" y="583"/>
                    <a:pt x="537" y="572"/>
                  </a:cubicBezTo>
                  <a:cubicBezTo>
                    <a:pt x="537" y="561"/>
                    <a:pt x="546" y="553"/>
                    <a:pt x="556" y="553"/>
                  </a:cubicBezTo>
                  <a:cubicBezTo>
                    <a:pt x="751" y="553"/>
                    <a:pt x="751" y="553"/>
                    <a:pt x="751" y="553"/>
                  </a:cubicBezTo>
                  <a:cubicBezTo>
                    <a:pt x="841" y="553"/>
                    <a:pt x="914" y="479"/>
                    <a:pt x="914" y="390"/>
                  </a:cubicBezTo>
                  <a:cubicBezTo>
                    <a:pt x="914" y="300"/>
                    <a:pt x="841" y="227"/>
                    <a:pt x="751" y="227"/>
                  </a:cubicBezTo>
                  <a:cubicBezTo>
                    <a:pt x="739" y="227"/>
                    <a:pt x="726" y="228"/>
                    <a:pt x="713" y="231"/>
                  </a:cubicBezTo>
                  <a:cubicBezTo>
                    <a:pt x="703" y="234"/>
                    <a:pt x="693" y="228"/>
                    <a:pt x="690" y="218"/>
                  </a:cubicBezTo>
                  <a:cubicBezTo>
                    <a:pt x="656" y="111"/>
                    <a:pt x="558" y="40"/>
                    <a:pt x="447" y="40"/>
                  </a:cubicBezTo>
                  <a:cubicBezTo>
                    <a:pt x="306" y="40"/>
                    <a:pt x="191" y="155"/>
                    <a:pt x="191" y="296"/>
                  </a:cubicBezTo>
                  <a:cubicBezTo>
                    <a:pt x="191" y="306"/>
                    <a:pt x="192" y="317"/>
                    <a:pt x="194" y="331"/>
                  </a:cubicBezTo>
                  <a:cubicBezTo>
                    <a:pt x="195" y="337"/>
                    <a:pt x="192" y="344"/>
                    <a:pt x="187" y="348"/>
                  </a:cubicBezTo>
                  <a:cubicBezTo>
                    <a:pt x="182" y="353"/>
                    <a:pt x="175" y="354"/>
                    <a:pt x="169" y="353"/>
                  </a:cubicBezTo>
                  <a:cubicBezTo>
                    <a:pt x="159" y="350"/>
                    <a:pt x="150" y="348"/>
                    <a:pt x="142" y="348"/>
                  </a:cubicBezTo>
                  <a:cubicBezTo>
                    <a:pt x="86" y="348"/>
                    <a:pt x="40" y="394"/>
                    <a:pt x="40" y="451"/>
                  </a:cubicBezTo>
                  <a:cubicBezTo>
                    <a:pt x="40" y="507"/>
                    <a:pt x="86" y="553"/>
                    <a:pt x="142" y="553"/>
                  </a:cubicBezTo>
                  <a:cubicBezTo>
                    <a:pt x="398" y="553"/>
                    <a:pt x="398" y="553"/>
                    <a:pt x="398" y="553"/>
                  </a:cubicBezTo>
                  <a:cubicBezTo>
                    <a:pt x="408" y="553"/>
                    <a:pt x="417" y="561"/>
                    <a:pt x="417" y="572"/>
                  </a:cubicBezTo>
                  <a:cubicBezTo>
                    <a:pt x="417" y="583"/>
                    <a:pt x="408" y="592"/>
                    <a:pt x="398" y="592"/>
                  </a:cubicBezTo>
                  <a:cubicBezTo>
                    <a:pt x="142" y="592"/>
                    <a:pt x="142" y="592"/>
                    <a:pt x="142" y="592"/>
                  </a:cubicBezTo>
                  <a:cubicBezTo>
                    <a:pt x="64" y="592"/>
                    <a:pt x="0" y="529"/>
                    <a:pt x="0" y="451"/>
                  </a:cubicBezTo>
                  <a:cubicBezTo>
                    <a:pt x="0" y="372"/>
                    <a:pt x="64" y="309"/>
                    <a:pt x="142" y="309"/>
                  </a:cubicBezTo>
                  <a:cubicBezTo>
                    <a:pt x="145" y="309"/>
                    <a:pt x="148" y="309"/>
                    <a:pt x="152" y="309"/>
                  </a:cubicBezTo>
                  <a:cubicBezTo>
                    <a:pt x="152" y="305"/>
                    <a:pt x="151" y="300"/>
                    <a:pt x="151" y="296"/>
                  </a:cubicBezTo>
                  <a:cubicBezTo>
                    <a:pt x="151" y="133"/>
                    <a:pt x="284" y="0"/>
                    <a:pt x="447" y="0"/>
                  </a:cubicBezTo>
                  <a:cubicBezTo>
                    <a:pt x="569" y="0"/>
                    <a:pt x="678" y="75"/>
                    <a:pt x="722" y="189"/>
                  </a:cubicBezTo>
                  <a:cubicBezTo>
                    <a:pt x="732" y="188"/>
                    <a:pt x="742" y="187"/>
                    <a:pt x="751" y="187"/>
                  </a:cubicBezTo>
                  <a:cubicBezTo>
                    <a:pt x="863" y="187"/>
                    <a:pt x="954" y="278"/>
                    <a:pt x="954" y="390"/>
                  </a:cubicBezTo>
                  <a:cubicBezTo>
                    <a:pt x="954" y="501"/>
                    <a:pt x="863" y="592"/>
                    <a:pt x="751" y="59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Lato Light"/>
                <a:ea typeface="PMingLiU" pitchFamily="18" charset="-120"/>
                <a:cs typeface="Lato Light"/>
              </a:endParaRPr>
            </a:p>
          </p:txBody>
        </p:sp>
        <p:sp>
          <p:nvSpPr>
            <p:cNvPr id="13" name="Oval 6"/>
            <p:cNvSpPr>
              <a:spLocks noChangeArrowheads="1"/>
            </p:cNvSpPr>
            <p:nvPr/>
          </p:nvSpPr>
          <p:spPr bwMode="auto">
            <a:xfrm>
              <a:off x="7387549" y="6896806"/>
              <a:ext cx="153555" cy="149514"/>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Lato Light"/>
                <a:ea typeface="PMingLiU" pitchFamily="18" charset="-120"/>
                <a:cs typeface="Lato Light"/>
              </a:endParaRPr>
            </a:p>
          </p:txBody>
        </p:sp>
      </p:grpSp>
    </p:spTree>
    <p:extLst>
      <p:ext uri="{BB962C8B-B14F-4D97-AF65-F5344CB8AC3E}">
        <p14:creationId xmlns:p14="http://schemas.microsoft.com/office/powerpoint/2010/main" val="3798700251"/>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Image with Caption 2">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tx2"/>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0" name="Group 9"/>
          <p:cNvGrpSpPr>
            <a:grpSpLocks noChangeAspect="1"/>
          </p:cNvGrpSpPr>
          <p:nvPr userDrawn="1"/>
        </p:nvGrpSpPr>
        <p:grpSpPr>
          <a:xfrm>
            <a:off x="11178349" y="5724263"/>
            <a:ext cx="569151" cy="755205"/>
            <a:chOff x="6270626" y="5773738"/>
            <a:chExt cx="203201" cy="269876"/>
          </a:xfrm>
          <a:solidFill>
            <a:srgbClr val="00B9F2"/>
          </a:solidFill>
        </p:grpSpPr>
        <p:sp>
          <p:nvSpPr>
            <p:cNvPr id="11" name="Freeform 764"/>
            <p:cNvSpPr>
              <a:spLocks/>
            </p:cNvSpPr>
            <p:nvPr/>
          </p:nvSpPr>
          <p:spPr bwMode="auto">
            <a:xfrm>
              <a:off x="6270626" y="5864226"/>
              <a:ext cx="203200" cy="179388"/>
            </a:xfrm>
            <a:custGeom>
              <a:avLst/>
              <a:gdLst>
                <a:gd name="T0" fmla="*/ 140 w 144"/>
                <a:gd name="T1" fmla="*/ 128 h 128"/>
                <a:gd name="T2" fmla="*/ 4 w 144"/>
                <a:gd name="T3" fmla="*/ 128 h 128"/>
                <a:gd name="T4" fmla="*/ 0 w 144"/>
                <a:gd name="T5" fmla="*/ 124 h 128"/>
                <a:gd name="T6" fmla="*/ 0 w 144"/>
                <a:gd name="T7" fmla="*/ 4 h 128"/>
                <a:gd name="T8" fmla="*/ 4 w 144"/>
                <a:gd name="T9" fmla="*/ 0 h 128"/>
                <a:gd name="T10" fmla="*/ 140 w 144"/>
                <a:gd name="T11" fmla="*/ 0 h 128"/>
                <a:gd name="T12" fmla="*/ 144 w 144"/>
                <a:gd name="T13" fmla="*/ 4 h 128"/>
                <a:gd name="T14" fmla="*/ 144 w 144"/>
                <a:gd name="T15" fmla="*/ 48 h 128"/>
                <a:gd name="T16" fmla="*/ 140 w 144"/>
                <a:gd name="T17" fmla="*/ 52 h 128"/>
                <a:gd name="T18" fmla="*/ 136 w 144"/>
                <a:gd name="T19" fmla="*/ 48 h 128"/>
                <a:gd name="T20" fmla="*/ 136 w 144"/>
                <a:gd name="T21" fmla="*/ 8 h 128"/>
                <a:gd name="T22" fmla="*/ 8 w 144"/>
                <a:gd name="T23" fmla="*/ 8 h 128"/>
                <a:gd name="T24" fmla="*/ 8 w 144"/>
                <a:gd name="T25" fmla="*/ 120 h 128"/>
                <a:gd name="T26" fmla="*/ 136 w 144"/>
                <a:gd name="T27" fmla="*/ 120 h 128"/>
                <a:gd name="T28" fmla="*/ 136 w 144"/>
                <a:gd name="T29" fmla="*/ 80 h 128"/>
                <a:gd name="T30" fmla="*/ 140 w 144"/>
                <a:gd name="T31" fmla="*/ 76 h 128"/>
                <a:gd name="T32" fmla="*/ 144 w 144"/>
                <a:gd name="T33" fmla="*/ 80 h 128"/>
                <a:gd name="T34" fmla="*/ 144 w 144"/>
                <a:gd name="T35" fmla="*/ 124 h 128"/>
                <a:gd name="T36" fmla="*/ 140 w 144"/>
                <a:gd name="T3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128">
                  <a:moveTo>
                    <a:pt x="140" y="128"/>
                  </a:moveTo>
                  <a:cubicBezTo>
                    <a:pt x="4" y="128"/>
                    <a:pt x="4" y="128"/>
                    <a:pt x="4" y="128"/>
                  </a:cubicBezTo>
                  <a:cubicBezTo>
                    <a:pt x="2" y="128"/>
                    <a:pt x="0" y="126"/>
                    <a:pt x="0" y="124"/>
                  </a:cubicBezTo>
                  <a:cubicBezTo>
                    <a:pt x="0" y="4"/>
                    <a:pt x="0" y="4"/>
                    <a:pt x="0" y="4"/>
                  </a:cubicBezTo>
                  <a:cubicBezTo>
                    <a:pt x="0" y="2"/>
                    <a:pt x="2" y="0"/>
                    <a:pt x="4" y="0"/>
                  </a:cubicBezTo>
                  <a:cubicBezTo>
                    <a:pt x="140" y="0"/>
                    <a:pt x="140" y="0"/>
                    <a:pt x="140" y="0"/>
                  </a:cubicBezTo>
                  <a:cubicBezTo>
                    <a:pt x="143" y="0"/>
                    <a:pt x="144" y="2"/>
                    <a:pt x="144" y="4"/>
                  </a:cubicBezTo>
                  <a:cubicBezTo>
                    <a:pt x="144" y="48"/>
                    <a:pt x="144" y="48"/>
                    <a:pt x="144" y="48"/>
                  </a:cubicBezTo>
                  <a:cubicBezTo>
                    <a:pt x="144" y="50"/>
                    <a:pt x="143" y="52"/>
                    <a:pt x="140" y="52"/>
                  </a:cubicBezTo>
                  <a:cubicBezTo>
                    <a:pt x="138" y="52"/>
                    <a:pt x="136" y="50"/>
                    <a:pt x="136" y="48"/>
                  </a:cubicBezTo>
                  <a:cubicBezTo>
                    <a:pt x="136" y="8"/>
                    <a:pt x="136" y="8"/>
                    <a:pt x="136" y="8"/>
                  </a:cubicBezTo>
                  <a:cubicBezTo>
                    <a:pt x="8" y="8"/>
                    <a:pt x="8" y="8"/>
                    <a:pt x="8" y="8"/>
                  </a:cubicBezTo>
                  <a:cubicBezTo>
                    <a:pt x="8" y="120"/>
                    <a:pt x="8" y="120"/>
                    <a:pt x="8" y="120"/>
                  </a:cubicBezTo>
                  <a:cubicBezTo>
                    <a:pt x="136" y="120"/>
                    <a:pt x="136" y="120"/>
                    <a:pt x="136" y="120"/>
                  </a:cubicBezTo>
                  <a:cubicBezTo>
                    <a:pt x="136" y="80"/>
                    <a:pt x="136" y="80"/>
                    <a:pt x="136" y="80"/>
                  </a:cubicBezTo>
                  <a:cubicBezTo>
                    <a:pt x="136" y="78"/>
                    <a:pt x="138" y="76"/>
                    <a:pt x="140" y="76"/>
                  </a:cubicBezTo>
                  <a:cubicBezTo>
                    <a:pt x="143" y="76"/>
                    <a:pt x="144" y="78"/>
                    <a:pt x="144" y="80"/>
                  </a:cubicBezTo>
                  <a:cubicBezTo>
                    <a:pt x="144" y="124"/>
                    <a:pt x="144" y="124"/>
                    <a:pt x="144" y="124"/>
                  </a:cubicBezTo>
                  <a:cubicBezTo>
                    <a:pt x="144" y="126"/>
                    <a:pt x="143" y="128"/>
                    <a:pt x="140" y="1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2" name="Freeform 765"/>
            <p:cNvSpPr>
              <a:spLocks/>
            </p:cNvSpPr>
            <p:nvPr/>
          </p:nvSpPr>
          <p:spPr bwMode="auto">
            <a:xfrm>
              <a:off x="6310314" y="5773738"/>
              <a:ext cx="123825" cy="101600"/>
            </a:xfrm>
            <a:custGeom>
              <a:avLst/>
              <a:gdLst>
                <a:gd name="T0" fmla="*/ 84 w 88"/>
                <a:gd name="T1" fmla="*/ 72 h 72"/>
                <a:gd name="T2" fmla="*/ 80 w 88"/>
                <a:gd name="T3" fmla="*/ 68 h 72"/>
                <a:gd name="T4" fmla="*/ 80 w 88"/>
                <a:gd name="T5" fmla="*/ 47 h 72"/>
                <a:gd name="T6" fmla="*/ 44 w 88"/>
                <a:gd name="T7" fmla="*/ 8 h 72"/>
                <a:gd name="T8" fmla="*/ 8 w 88"/>
                <a:gd name="T9" fmla="*/ 47 h 72"/>
                <a:gd name="T10" fmla="*/ 8 w 88"/>
                <a:gd name="T11" fmla="*/ 68 h 72"/>
                <a:gd name="T12" fmla="*/ 4 w 88"/>
                <a:gd name="T13" fmla="*/ 72 h 72"/>
                <a:gd name="T14" fmla="*/ 0 w 88"/>
                <a:gd name="T15" fmla="*/ 68 h 72"/>
                <a:gd name="T16" fmla="*/ 0 w 88"/>
                <a:gd name="T17" fmla="*/ 47 h 72"/>
                <a:gd name="T18" fmla="*/ 44 w 88"/>
                <a:gd name="T19" fmla="*/ 0 h 72"/>
                <a:gd name="T20" fmla="*/ 88 w 88"/>
                <a:gd name="T21" fmla="*/ 47 h 72"/>
                <a:gd name="T22" fmla="*/ 88 w 88"/>
                <a:gd name="T23" fmla="*/ 68 h 72"/>
                <a:gd name="T24" fmla="*/ 84 w 88"/>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2">
                  <a:moveTo>
                    <a:pt x="84" y="72"/>
                  </a:moveTo>
                  <a:cubicBezTo>
                    <a:pt x="82" y="72"/>
                    <a:pt x="80" y="70"/>
                    <a:pt x="80" y="68"/>
                  </a:cubicBezTo>
                  <a:cubicBezTo>
                    <a:pt x="80" y="47"/>
                    <a:pt x="80" y="47"/>
                    <a:pt x="80" y="47"/>
                  </a:cubicBezTo>
                  <a:cubicBezTo>
                    <a:pt x="80" y="26"/>
                    <a:pt x="64" y="8"/>
                    <a:pt x="44" y="8"/>
                  </a:cubicBezTo>
                  <a:cubicBezTo>
                    <a:pt x="24" y="8"/>
                    <a:pt x="8" y="26"/>
                    <a:pt x="8" y="47"/>
                  </a:cubicBezTo>
                  <a:cubicBezTo>
                    <a:pt x="8" y="68"/>
                    <a:pt x="8" y="68"/>
                    <a:pt x="8" y="68"/>
                  </a:cubicBezTo>
                  <a:cubicBezTo>
                    <a:pt x="8" y="70"/>
                    <a:pt x="6" y="72"/>
                    <a:pt x="4" y="72"/>
                  </a:cubicBezTo>
                  <a:cubicBezTo>
                    <a:pt x="2" y="72"/>
                    <a:pt x="0" y="70"/>
                    <a:pt x="0" y="68"/>
                  </a:cubicBezTo>
                  <a:cubicBezTo>
                    <a:pt x="0" y="47"/>
                    <a:pt x="0" y="47"/>
                    <a:pt x="0" y="47"/>
                  </a:cubicBezTo>
                  <a:cubicBezTo>
                    <a:pt x="0" y="21"/>
                    <a:pt x="20" y="0"/>
                    <a:pt x="44" y="0"/>
                  </a:cubicBezTo>
                  <a:cubicBezTo>
                    <a:pt x="68" y="0"/>
                    <a:pt x="88" y="21"/>
                    <a:pt x="88" y="47"/>
                  </a:cubicBezTo>
                  <a:cubicBezTo>
                    <a:pt x="88" y="68"/>
                    <a:pt x="88" y="68"/>
                    <a:pt x="88" y="68"/>
                  </a:cubicBezTo>
                  <a:cubicBezTo>
                    <a:pt x="88" y="70"/>
                    <a:pt x="86" y="72"/>
                    <a:pt x="84"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3" name="Freeform 766"/>
            <p:cNvSpPr>
              <a:spLocks/>
            </p:cNvSpPr>
            <p:nvPr/>
          </p:nvSpPr>
          <p:spPr bwMode="auto">
            <a:xfrm>
              <a:off x="6367464" y="5913438"/>
              <a:ext cx="11113" cy="80963"/>
            </a:xfrm>
            <a:custGeom>
              <a:avLst/>
              <a:gdLst>
                <a:gd name="T0" fmla="*/ 4 w 8"/>
                <a:gd name="T1" fmla="*/ 58 h 58"/>
                <a:gd name="T2" fmla="*/ 0 w 8"/>
                <a:gd name="T3" fmla="*/ 54 h 58"/>
                <a:gd name="T4" fmla="*/ 0 w 8"/>
                <a:gd name="T5" fmla="*/ 4 h 58"/>
                <a:gd name="T6" fmla="*/ 4 w 8"/>
                <a:gd name="T7" fmla="*/ 0 h 58"/>
                <a:gd name="T8" fmla="*/ 8 w 8"/>
                <a:gd name="T9" fmla="*/ 4 h 58"/>
                <a:gd name="T10" fmla="*/ 8 w 8"/>
                <a:gd name="T11" fmla="*/ 54 h 58"/>
                <a:gd name="T12" fmla="*/ 4 w 8"/>
                <a:gd name="T13" fmla="*/ 58 h 58"/>
              </a:gdLst>
              <a:ahLst/>
              <a:cxnLst>
                <a:cxn ang="0">
                  <a:pos x="T0" y="T1"/>
                </a:cxn>
                <a:cxn ang="0">
                  <a:pos x="T2" y="T3"/>
                </a:cxn>
                <a:cxn ang="0">
                  <a:pos x="T4" y="T5"/>
                </a:cxn>
                <a:cxn ang="0">
                  <a:pos x="T6" y="T7"/>
                </a:cxn>
                <a:cxn ang="0">
                  <a:pos x="T8" y="T9"/>
                </a:cxn>
                <a:cxn ang="0">
                  <a:pos x="T10" y="T11"/>
                </a:cxn>
                <a:cxn ang="0">
                  <a:pos x="T12" y="T13"/>
                </a:cxn>
              </a:cxnLst>
              <a:rect l="0" t="0" r="r" b="b"/>
              <a:pathLst>
                <a:path w="8" h="58">
                  <a:moveTo>
                    <a:pt x="4" y="58"/>
                  </a:moveTo>
                  <a:cubicBezTo>
                    <a:pt x="2" y="58"/>
                    <a:pt x="0" y="56"/>
                    <a:pt x="0" y="54"/>
                  </a:cubicBezTo>
                  <a:cubicBezTo>
                    <a:pt x="0" y="4"/>
                    <a:pt x="0" y="4"/>
                    <a:pt x="0" y="4"/>
                  </a:cubicBezTo>
                  <a:cubicBezTo>
                    <a:pt x="0" y="2"/>
                    <a:pt x="2" y="0"/>
                    <a:pt x="4" y="0"/>
                  </a:cubicBezTo>
                  <a:cubicBezTo>
                    <a:pt x="7" y="0"/>
                    <a:pt x="8" y="2"/>
                    <a:pt x="8" y="4"/>
                  </a:cubicBezTo>
                  <a:cubicBezTo>
                    <a:pt x="8" y="54"/>
                    <a:pt x="8" y="54"/>
                    <a:pt x="8" y="54"/>
                  </a:cubicBezTo>
                  <a:cubicBezTo>
                    <a:pt x="8" y="56"/>
                    <a:pt x="7" y="58"/>
                    <a:pt x="4" y="5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4" name="Oval 767"/>
            <p:cNvSpPr>
              <a:spLocks noChangeArrowheads="1"/>
            </p:cNvSpPr>
            <p:nvPr/>
          </p:nvSpPr>
          <p:spPr bwMode="auto">
            <a:xfrm>
              <a:off x="6462714" y="5948363"/>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5"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
        <p:nvSpPr>
          <p:cNvPr id="16" name="Rectangle 15"/>
          <p:cNvSpPr/>
          <p:nvPr userDrawn="1"/>
        </p:nvSpPr>
        <p:spPr bwMode="white">
          <a:xfrm>
            <a:off x="10726499" y="5034246"/>
            <a:ext cx="1465504" cy="1514119"/>
          </a:xfrm>
          <a:prstGeom prst="rect">
            <a:avLst/>
          </a:prstGeom>
          <a:solidFill>
            <a:schemeClr val="tx2"/>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Tree>
    <p:extLst>
      <p:ext uri="{BB962C8B-B14F-4D97-AF65-F5344CB8AC3E}">
        <p14:creationId xmlns:p14="http://schemas.microsoft.com/office/powerpoint/2010/main" val="1610604328"/>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Image with Caption 3">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bg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0" name="Group 9"/>
          <p:cNvGrpSpPr>
            <a:grpSpLocks noChangeAspect="1"/>
          </p:cNvGrpSpPr>
          <p:nvPr userDrawn="1"/>
        </p:nvGrpSpPr>
        <p:grpSpPr>
          <a:xfrm>
            <a:off x="11243569" y="5724263"/>
            <a:ext cx="503935" cy="755205"/>
            <a:chOff x="2609851" y="4552951"/>
            <a:chExt cx="180975" cy="271463"/>
          </a:xfrm>
          <a:solidFill>
            <a:srgbClr val="00B9F2"/>
          </a:solidFill>
        </p:grpSpPr>
        <p:sp>
          <p:nvSpPr>
            <p:cNvPr id="11" name="Freeform 581"/>
            <p:cNvSpPr>
              <a:spLocks noEditPoints="1"/>
            </p:cNvSpPr>
            <p:nvPr/>
          </p:nvSpPr>
          <p:spPr bwMode="auto">
            <a:xfrm>
              <a:off x="2609851" y="4552951"/>
              <a:ext cx="180975" cy="271463"/>
            </a:xfrm>
            <a:custGeom>
              <a:avLst/>
              <a:gdLst>
                <a:gd name="T0" fmla="*/ 124 w 128"/>
                <a:gd name="T1" fmla="*/ 192 h 192"/>
                <a:gd name="T2" fmla="*/ 4 w 128"/>
                <a:gd name="T3" fmla="*/ 192 h 192"/>
                <a:gd name="T4" fmla="*/ 0 w 128"/>
                <a:gd name="T5" fmla="*/ 188 h 192"/>
                <a:gd name="T6" fmla="*/ 0 w 128"/>
                <a:gd name="T7" fmla="*/ 4 h 192"/>
                <a:gd name="T8" fmla="*/ 4 w 128"/>
                <a:gd name="T9" fmla="*/ 0 h 192"/>
                <a:gd name="T10" fmla="*/ 124 w 128"/>
                <a:gd name="T11" fmla="*/ 0 h 192"/>
                <a:gd name="T12" fmla="*/ 128 w 128"/>
                <a:gd name="T13" fmla="*/ 4 h 192"/>
                <a:gd name="T14" fmla="*/ 128 w 128"/>
                <a:gd name="T15" fmla="*/ 188 h 192"/>
                <a:gd name="T16" fmla="*/ 124 w 128"/>
                <a:gd name="T17" fmla="*/ 192 h 192"/>
                <a:gd name="T18" fmla="*/ 8 w 128"/>
                <a:gd name="T19" fmla="*/ 184 h 192"/>
                <a:gd name="T20" fmla="*/ 120 w 128"/>
                <a:gd name="T21" fmla="*/ 184 h 192"/>
                <a:gd name="T22" fmla="*/ 120 w 128"/>
                <a:gd name="T23" fmla="*/ 8 h 192"/>
                <a:gd name="T24" fmla="*/ 8 w 128"/>
                <a:gd name="T25" fmla="*/ 8 h 192"/>
                <a:gd name="T26" fmla="*/ 8 w 128"/>
                <a:gd name="T2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92">
                  <a:moveTo>
                    <a:pt x="124" y="192"/>
                  </a:moveTo>
                  <a:cubicBezTo>
                    <a:pt x="4" y="192"/>
                    <a:pt x="4" y="192"/>
                    <a:pt x="4" y="192"/>
                  </a:cubicBezTo>
                  <a:cubicBezTo>
                    <a:pt x="2" y="192"/>
                    <a:pt x="0" y="190"/>
                    <a:pt x="0" y="188"/>
                  </a:cubicBezTo>
                  <a:cubicBezTo>
                    <a:pt x="0" y="4"/>
                    <a:pt x="0" y="4"/>
                    <a:pt x="0" y="4"/>
                  </a:cubicBezTo>
                  <a:cubicBezTo>
                    <a:pt x="0" y="2"/>
                    <a:pt x="2" y="0"/>
                    <a:pt x="4" y="0"/>
                  </a:cubicBezTo>
                  <a:cubicBezTo>
                    <a:pt x="124" y="0"/>
                    <a:pt x="124" y="0"/>
                    <a:pt x="124" y="0"/>
                  </a:cubicBezTo>
                  <a:cubicBezTo>
                    <a:pt x="127" y="0"/>
                    <a:pt x="128" y="2"/>
                    <a:pt x="128" y="4"/>
                  </a:cubicBezTo>
                  <a:cubicBezTo>
                    <a:pt x="128" y="188"/>
                    <a:pt x="128" y="188"/>
                    <a:pt x="128" y="188"/>
                  </a:cubicBezTo>
                  <a:cubicBezTo>
                    <a:pt x="128" y="190"/>
                    <a:pt x="127" y="192"/>
                    <a:pt x="124" y="192"/>
                  </a:cubicBezTo>
                  <a:close/>
                  <a:moveTo>
                    <a:pt x="8" y="184"/>
                  </a:moveTo>
                  <a:cubicBezTo>
                    <a:pt x="120" y="184"/>
                    <a:pt x="120" y="184"/>
                    <a:pt x="120" y="184"/>
                  </a:cubicBezTo>
                  <a:cubicBezTo>
                    <a:pt x="120" y="8"/>
                    <a:pt x="120" y="8"/>
                    <a:pt x="120" y="8"/>
                  </a:cubicBezTo>
                  <a:cubicBezTo>
                    <a:pt x="8" y="8"/>
                    <a:pt x="8" y="8"/>
                    <a:pt x="8" y="8"/>
                  </a:cubicBezTo>
                  <a:lnTo>
                    <a:pt x="8" y="1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2" name="Freeform 582"/>
            <p:cNvSpPr>
              <a:spLocks/>
            </p:cNvSpPr>
            <p:nvPr/>
          </p:nvSpPr>
          <p:spPr bwMode="auto">
            <a:xfrm>
              <a:off x="2609851" y="4745038"/>
              <a:ext cx="180975" cy="11113"/>
            </a:xfrm>
            <a:custGeom>
              <a:avLst/>
              <a:gdLst>
                <a:gd name="T0" fmla="*/ 124 w 128"/>
                <a:gd name="T1" fmla="*/ 8 h 8"/>
                <a:gd name="T2" fmla="*/ 4 w 128"/>
                <a:gd name="T3" fmla="*/ 8 h 8"/>
                <a:gd name="T4" fmla="*/ 0 w 128"/>
                <a:gd name="T5" fmla="*/ 4 h 8"/>
                <a:gd name="T6" fmla="*/ 4 w 128"/>
                <a:gd name="T7" fmla="*/ 0 h 8"/>
                <a:gd name="T8" fmla="*/ 124 w 128"/>
                <a:gd name="T9" fmla="*/ 0 h 8"/>
                <a:gd name="T10" fmla="*/ 128 w 128"/>
                <a:gd name="T11" fmla="*/ 4 h 8"/>
                <a:gd name="T12" fmla="*/ 124 w 1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8" h="8">
                  <a:moveTo>
                    <a:pt x="124" y="8"/>
                  </a:moveTo>
                  <a:cubicBezTo>
                    <a:pt x="4" y="8"/>
                    <a:pt x="4" y="8"/>
                    <a:pt x="4" y="8"/>
                  </a:cubicBezTo>
                  <a:cubicBezTo>
                    <a:pt x="2" y="8"/>
                    <a:pt x="0" y="6"/>
                    <a:pt x="0" y="4"/>
                  </a:cubicBezTo>
                  <a:cubicBezTo>
                    <a:pt x="0" y="2"/>
                    <a:pt x="2" y="0"/>
                    <a:pt x="4" y="0"/>
                  </a:cubicBezTo>
                  <a:cubicBezTo>
                    <a:pt x="124" y="0"/>
                    <a:pt x="124" y="0"/>
                    <a:pt x="124" y="0"/>
                  </a:cubicBezTo>
                  <a:cubicBezTo>
                    <a:pt x="127" y="0"/>
                    <a:pt x="128" y="2"/>
                    <a:pt x="128" y="4"/>
                  </a:cubicBezTo>
                  <a:cubicBezTo>
                    <a:pt x="128" y="6"/>
                    <a:pt x="127" y="8"/>
                    <a:pt x="124"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3" name="Oval 583"/>
            <p:cNvSpPr>
              <a:spLocks noChangeArrowheads="1"/>
            </p:cNvSpPr>
            <p:nvPr/>
          </p:nvSpPr>
          <p:spPr bwMode="auto">
            <a:xfrm>
              <a:off x="2695576" y="4778376"/>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4"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33516880"/>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Image with Caption 4">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rgbClr val="FDA515"/>
          </a:solidFill>
          <a:ln>
            <a:noFill/>
          </a:ln>
          <a:effectLst/>
          <a:extLst/>
        </p:spPr>
        <p:txBody>
          <a:bodyPr wrap="none" lIns="121790" tIns="60896" rIns="121790" bIns="60896" anchor="ctr"/>
          <a:lstStyle/>
          <a:p>
            <a:pPr marL="0" marR="0" lvl="0" indent="0" algn="ctr"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FFFFFF"/>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dirty="0" smtClean="0"/>
              <a:t>Click icon to add picture</a:t>
            </a:r>
          </a:p>
        </p:txBody>
      </p:sp>
      <p:grpSp>
        <p:nvGrpSpPr>
          <p:cNvPr id="13" name="Group 12"/>
          <p:cNvGrpSpPr>
            <a:grpSpLocks noChangeAspect="1"/>
          </p:cNvGrpSpPr>
          <p:nvPr userDrawn="1"/>
        </p:nvGrpSpPr>
        <p:grpSpPr>
          <a:xfrm>
            <a:off x="10894061" y="5626816"/>
            <a:ext cx="853441" cy="852650"/>
            <a:chOff x="4643439" y="5365751"/>
            <a:chExt cx="271463" cy="271463"/>
          </a:xfrm>
          <a:solidFill>
            <a:srgbClr val="00325B"/>
          </a:solidFill>
        </p:grpSpPr>
        <p:sp>
          <p:nvSpPr>
            <p:cNvPr id="14" name="Freeform 703"/>
            <p:cNvSpPr>
              <a:spLocks/>
            </p:cNvSpPr>
            <p:nvPr/>
          </p:nvSpPr>
          <p:spPr bwMode="auto">
            <a:xfrm>
              <a:off x="4668839" y="5365751"/>
              <a:ext cx="246063" cy="246063"/>
            </a:xfrm>
            <a:custGeom>
              <a:avLst/>
              <a:gdLst>
                <a:gd name="T0" fmla="*/ 39 w 174"/>
                <a:gd name="T1" fmla="*/ 174 h 174"/>
                <a:gd name="T2" fmla="*/ 39 w 174"/>
                <a:gd name="T3" fmla="*/ 174 h 174"/>
                <a:gd name="T4" fmla="*/ 36 w 174"/>
                <a:gd name="T5" fmla="*/ 173 h 174"/>
                <a:gd name="T6" fmla="*/ 2 w 174"/>
                <a:gd name="T7" fmla="*/ 139 h 174"/>
                <a:gd name="T8" fmla="*/ 2 w 174"/>
                <a:gd name="T9" fmla="*/ 133 h 174"/>
                <a:gd name="T10" fmla="*/ 133 w 174"/>
                <a:gd name="T11" fmla="*/ 2 h 174"/>
                <a:gd name="T12" fmla="*/ 139 w 174"/>
                <a:gd name="T13" fmla="*/ 2 h 174"/>
                <a:gd name="T14" fmla="*/ 173 w 174"/>
                <a:gd name="T15" fmla="*/ 36 h 174"/>
                <a:gd name="T16" fmla="*/ 173 w 174"/>
                <a:gd name="T17" fmla="*/ 41 h 174"/>
                <a:gd name="T18" fmla="*/ 115 w 174"/>
                <a:gd name="T19" fmla="*/ 99 h 174"/>
                <a:gd name="T20" fmla="*/ 110 w 174"/>
                <a:gd name="T21" fmla="*/ 99 h 174"/>
                <a:gd name="T22" fmla="*/ 110 w 174"/>
                <a:gd name="T23" fmla="*/ 93 h 174"/>
                <a:gd name="T24" fmla="*/ 164 w 174"/>
                <a:gd name="T25" fmla="*/ 38 h 174"/>
                <a:gd name="T26" fmla="*/ 136 w 174"/>
                <a:gd name="T27" fmla="*/ 10 h 174"/>
                <a:gd name="T28" fmla="*/ 10 w 174"/>
                <a:gd name="T29" fmla="*/ 136 h 174"/>
                <a:gd name="T30" fmla="*/ 39 w 174"/>
                <a:gd name="T31" fmla="*/ 164 h 174"/>
                <a:gd name="T32" fmla="*/ 87 w 174"/>
                <a:gd name="T33" fmla="*/ 116 h 174"/>
                <a:gd name="T34" fmla="*/ 93 w 174"/>
                <a:gd name="T35" fmla="*/ 116 h 174"/>
                <a:gd name="T36" fmla="*/ 93 w 174"/>
                <a:gd name="T37" fmla="*/ 121 h 174"/>
                <a:gd name="T38" fmla="*/ 41 w 174"/>
                <a:gd name="T39" fmla="*/ 173 h 174"/>
                <a:gd name="T40" fmla="*/ 39 w 174"/>
                <a:gd name="T4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74">
                  <a:moveTo>
                    <a:pt x="39" y="174"/>
                  </a:moveTo>
                  <a:cubicBezTo>
                    <a:pt x="39" y="174"/>
                    <a:pt x="39" y="174"/>
                    <a:pt x="39" y="174"/>
                  </a:cubicBezTo>
                  <a:cubicBezTo>
                    <a:pt x="38" y="174"/>
                    <a:pt x="37" y="173"/>
                    <a:pt x="36" y="173"/>
                  </a:cubicBezTo>
                  <a:cubicBezTo>
                    <a:pt x="2" y="139"/>
                    <a:pt x="2" y="139"/>
                    <a:pt x="2" y="139"/>
                  </a:cubicBezTo>
                  <a:cubicBezTo>
                    <a:pt x="0" y="137"/>
                    <a:pt x="0" y="135"/>
                    <a:pt x="2" y="133"/>
                  </a:cubicBezTo>
                  <a:cubicBezTo>
                    <a:pt x="133" y="2"/>
                    <a:pt x="133" y="2"/>
                    <a:pt x="133" y="2"/>
                  </a:cubicBezTo>
                  <a:cubicBezTo>
                    <a:pt x="135" y="0"/>
                    <a:pt x="137" y="0"/>
                    <a:pt x="139" y="2"/>
                  </a:cubicBezTo>
                  <a:cubicBezTo>
                    <a:pt x="173" y="36"/>
                    <a:pt x="173" y="36"/>
                    <a:pt x="173" y="36"/>
                  </a:cubicBezTo>
                  <a:cubicBezTo>
                    <a:pt x="174" y="37"/>
                    <a:pt x="174" y="40"/>
                    <a:pt x="173" y="41"/>
                  </a:cubicBezTo>
                  <a:cubicBezTo>
                    <a:pt x="115" y="99"/>
                    <a:pt x="115" y="99"/>
                    <a:pt x="115" y="99"/>
                  </a:cubicBezTo>
                  <a:cubicBezTo>
                    <a:pt x="114" y="100"/>
                    <a:pt x="111" y="100"/>
                    <a:pt x="110" y="99"/>
                  </a:cubicBezTo>
                  <a:cubicBezTo>
                    <a:pt x="108" y="97"/>
                    <a:pt x="108" y="95"/>
                    <a:pt x="110" y="93"/>
                  </a:cubicBezTo>
                  <a:cubicBezTo>
                    <a:pt x="164" y="38"/>
                    <a:pt x="164" y="38"/>
                    <a:pt x="164" y="38"/>
                  </a:cubicBezTo>
                  <a:cubicBezTo>
                    <a:pt x="136" y="10"/>
                    <a:pt x="136" y="10"/>
                    <a:pt x="136" y="10"/>
                  </a:cubicBezTo>
                  <a:cubicBezTo>
                    <a:pt x="10" y="136"/>
                    <a:pt x="10" y="136"/>
                    <a:pt x="10" y="136"/>
                  </a:cubicBezTo>
                  <a:cubicBezTo>
                    <a:pt x="39" y="164"/>
                    <a:pt x="39" y="164"/>
                    <a:pt x="39" y="164"/>
                  </a:cubicBezTo>
                  <a:cubicBezTo>
                    <a:pt x="87" y="116"/>
                    <a:pt x="87" y="116"/>
                    <a:pt x="87" y="116"/>
                  </a:cubicBezTo>
                  <a:cubicBezTo>
                    <a:pt x="89" y="114"/>
                    <a:pt x="91" y="114"/>
                    <a:pt x="93" y="116"/>
                  </a:cubicBezTo>
                  <a:cubicBezTo>
                    <a:pt x="94" y="117"/>
                    <a:pt x="94" y="120"/>
                    <a:pt x="93" y="121"/>
                  </a:cubicBezTo>
                  <a:cubicBezTo>
                    <a:pt x="41" y="173"/>
                    <a:pt x="41" y="173"/>
                    <a:pt x="41" y="173"/>
                  </a:cubicBezTo>
                  <a:cubicBezTo>
                    <a:pt x="41" y="173"/>
                    <a:pt x="40" y="174"/>
                    <a:pt x="39" y="17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5" name="Freeform 704"/>
            <p:cNvSpPr>
              <a:spLocks noEditPoints="1"/>
            </p:cNvSpPr>
            <p:nvPr/>
          </p:nvSpPr>
          <p:spPr bwMode="auto">
            <a:xfrm>
              <a:off x="4643439" y="5553076"/>
              <a:ext cx="87313" cy="84138"/>
            </a:xfrm>
            <a:custGeom>
              <a:avLst/>
              <a:gdLst>
                <a:gd name="T0" fmla="*/ 5 w 61"/>
                <a:gd name="T1" fmla="*/ 60 h 60"/>
                <a:gd name="T2" fmla="*/ 2 w 61"/>
                <a:gd name="T3" fmla="*/ 59 h 60"/>
                <a:gd name="T4" fmla="*/ 1 w 61"/>
                <a:gd name="T5" fmla="*/ 55 h 60"/>
                <a:gd name="T6" fmla="*/ 19 w 61"/>
                <a:gd name="T7" fmla="*/ 3 h 60"/>
                <a:gd name="T8" fmla="*/ 22 w 61"/>
                <a:gd name="T9" fmla="*/ 0 h 60"/>
                <a:gd name="T10" fmla="*/ 26 w 61"/>
                <a:gd name="T11" fmla="*/ 1 h 60"/>
                <a:gd name="T12" fmla="*/ 59 w 61"/>
                <a:gd name="T13" fmla="*/ 35 h 60"/>
                <a:gd name="T14" fmla="*/ 61 w 61"/>
                <a:gd name="T15" fmla="*/ 39 h 60"/>
                <a:gd name="T16" fmla="*/ 58 w 61"/>
                <a:gd name="T17" fmla="*/ 42 h 60"/>
                <a:gd name="T18" fmla="*/ 6 w 61"/>
                <a:gd name="T19" fmla="*/ 60 h 60"/>
                <a:gd name="T20" fmla="*/ 5 w 61"/>
                <a:gd name="T21" fmla="*/ 60 h 60"/>
                <a:gd name="T22" fmla="*/ 24 w 61"/>
                <a:gd name="T23" fmla="*/ 11 h 60"/>
                <a:gd name="T24" fmla="*/ 11 w 61"/>
                <a:gd name="T25" fmla="*/ 49 h 60"/>
                <a:gd name="T26" fmla="*/ 49 w 61"/>
                <a:gd name="T27" fmla="*/ 36 h 60"/>
                <a:gd name="T28" fmla="*/ 24 w 61"/>
                <a:gd name="T29"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 y="60"/>
                  </a:moveTo>
                  <a:cubicBezTo>
                    <a:pt x="4" y="60"/>
                    <a:pt x="3" y="59"/>
                    <a:pt x="2" y="59"/>
                  </a:cubicBezTo>
                  <a:cubicBezTo>
                    <a:pt x="1" y="58"/>
                    <a:pt x="0" y="56"/>
                    <a:pt x="1" y="55"/>
                  </a:cubicBezTo>
                  <a:cubicBezTo>
                    <a:pt x="19" y="3"/>
                    <a:pt x="19" y="3"/>
                    <a:pt x="19" y="3"/>
                  </a:cubicBezTo>
                  <a:cubicBezTo>
                    <a:pt x="19" y="1"/>
                    <a:pt x="20" y="0"/>
                    <a:pt x="22" y="0"/>
                  </a:cubicBezTo>
                  <a:cubicBezTo>
                    <a:pt x="23" y="0"/>
                    <a:pt x="25" y="0"/>
                    <a:pt x="26" y="1"/>
                  </a:cubicBezTo>
                  <a:cubicBezTo>
                    <a:pt x="59" y="35"/>
                    <a:pt x="59" y="35"/>
                    <a:pt x="59" y="35"/>
                  </a:cubicBezTo>
                  <a:cubicBezTo>
                    <a:pt x="60" y="36"/>
                    <a:pt x="61" y="37"/>
                    <a:pt x="61" y="39"/>
                  </a:cubicBezTo>
                  <a:cubicBezTo>
                    <a:pt x="60" y="40"/>
                    <a:pt x="59" y="41"/>
                    <a:pt x="58" y="42"/>
                  </a:cubicBezTo>
                  <a:cubicBezTo>
                    <a:pt x="6" y="60"/>
                    <a:pt x="6" y="60"/>
                    <a:pt x="6" y="60"/>
                  </a:cubicBezTo>
                  <a:cubicBezTo>
                    <a:pt x="5" y="60"/>
                    <a:pt x="5" y="60"/>
                    <a:pt x="5" y="60"/>
                  </a:cubicBezTo>
                  <a:close/>
                  <a:moveTo>
                    <a:pt x="24" y="11"/>
                  </a:moveTo>
                  <a:cubicBezTo>
                    <a:pt x="11" y="49"/>
                    <a:pt x="11" y="49"/>
                    <a:pt x="11" y="49"/>
                  </a:cubicBezTo>
                  <a:cubicBezTo>
                    <a:pt x="49" y="36"/>
                    <a:pt x="49" y="36"/>
                    <a:pt x="49" y="36"/>
                  </a:cubicBezTo>
                  <a:lnTo>
                    <a:pt x="24"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6" name="Freeform 705"/>
            <p:cNvSpPr>
              <a:spLocks noEditPoints="1"/>
            </p:cNvSpPr>
            <p:nvPr/>
          </p:nvSpPr>
          <p:spPr bwMode="auto">
            <a:xfrm>
              <a:off x="4830764" y="5365751"/>
              <a:ext cx="84138" cy="85725"/>
            </a:xfrm>
            <a:custGeom>
              <a:avLst/>
              <a:gdLst>
                <a:gd name="T0" fmla="*/ 39 w 60"/>
                <a:gd name="T1" fmla="*/ 60 h 60"/>
                <a:gd name="T2" fmla="*/ 36 w 60"/>
                <a:gd name="T3" fmla="*/ 59 h 60"/>
                <a:gd name="T4" fmla="*/ 2 w 60"/>
                <a:gd name="T5" fmla="*/ 25 h 60"/>
                <a:gd name="T6" fmla="*/ 2 w 60"/>
                <a:gd name="T7" fmla="*/ 19 h 60"/>
                <a:gd name="T8" fmla="*/ 19 w 60"/>
                <a:gd name="T9" fmla="*/ 2 h 60"/>
                <a:gd name="T10" fmla="*/ 25 w 60"/>
                <a:gd name="T11" fmla="*/ 2 h 60"/>
                <a:gd name="T12" fmla="*/ 59 w 60"/>
                <a:gd name="T13" fmla="*/ 36 h 60"/>
                <a:gd name="T14" fmla="*/ 60 w 60"/>
                <a:gd name="T15" fmla="*/ 38 h 60"/>
                <a:gd name="T16" fmla="*/ 59 w 60"/>
                <a:gd name="T17" fmla="*/ 41 h 60"/>
                <a:gd name="T18" fmla="*/ 41 w 60"/>
                <a:gd name="T19" fmla="*/ 59 h 60"/>
                <a:gd name="T20" fmla="*/ 39 w 60"/>
                <a:gd name="T21" fmla="*/ 60 h 60"/>
                <a:gd name="T22" fmla="*/ 10 w 60"/>
                <a:gd name="T23" fmla="*/ 22 h 60"/>
                <a:gd name="T24" fmla="*/ 39 w 60"/>
                <a:gd name="T25" fmla="*/ 50 h 60"/>
                <a:gd name="T26" fmla="*/ 50 w 60"/>
                <a:gd name="T27" fmla="*/ 38 h 60"/>
                <a:gd name="T28" fmla="*/ 22 w 60"/>
                <a:gd name="T29" fmla="*/ 10 h 60"/>
                <a:gd name="T30" fmla="*/ 10 w 60"/>
                <a:gd name="T31"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60">
                  <a:moveTo>
                    <a:pt x="39" y="60"/>
                  </a:moveTo>
                  <a:cubicBezTo>
                    <a:pt x="38" y="60"/>
                    <a:pt x="36" y="60"/>
                    <a:pt x="36" y="59"/>
                  </a:cubicBezTo>
                  <a:cubicBezTo>
                    <a:pt x="2" y="25"/>
                    <a:pt x="2" y="25"/>
                    <a:pt x="2" y="25"/>
                  </a:cubicBezTo>
                  <a:cubicBezTo>
                    <a:pt x="0" y="23"/>
                    <a:pt x="0" y="21"/>
                    <a:pt x="2" y="19"/>
                  </a:cubicBezTo>
                  <a:cubicBezTo>
                    <a:pt x="19" y="2"/>
                    <a:pt x="19" y="2"/>
                    <a:pt x="19" y="2"/>
                  </a:cubicBezTo>
                  <a:cubicBezTo>
                    <a:pt x="21" y="0"/>
                    <a:pt x="23" y="0"/>
                    <a:pt x="25" y="2"/>
                  </a:cubicBezTo>
                  <a:cubicBezTo>
                    <a:pt x="59" y="36"/>
                    <a:pt x="59" y="36"/>
                    <a:pt x="59" y="36"/>
                  </a:cubicBezTo>
                  <a:cubicBezTo>
                    <a:pt x="60" y="36"/>
                    <a:pt x="60" y="37"/>
                    <a:pt x="60" y="38"/>
                  </a:cubicBezTo>
                  <a:cubicBezTo>
                    <a:pt x="60" y="39"/>
                    <a:pt x="60" y="40"/>
                    <a:pt x="59" y="41"/>
                  </a:cubicBezTo>
                  <a:cubicBezTo>
                    <a:pt x="41" y="59"/>
                    <a:pt x="41" y="59"/>
                    <a:pt x="41" y="59"/>
                  </a:cubicBezTo>
                  <a:cubicBezTo>
                    <a:pt x="41" y="60"/>
                    <a:pt x="40" y="60"/>
                    <a:pt x="39" y="60"/>
                  </a:cubicBezTo>
                  <a:close/>
                  <a:moveTo>
                    <a:pt x="10" y="22"/>
                  </a:moveTo>
                  <a:cubicBezTo>
                    <a:pt x="39" y="50"/>
                    <a:pt x="39" y="50"/>
                    <a:pt x="39" y="50"/>
                  </a:cubicBezTo>
                  <a:cubicBezTo>
                    <a:pt x="50" y="38"/>
                    <a:pt x="50" y="38"/>
                    <a:pt x="50" y="38"/>
                  </a:cubicBezTo>
                  <a:cubicBezTo>
                    <a:pt x="22" y="10"/>
                    <a:pt x="22" y="10"/>
                    <a:pt x="22" y="10"/>
                  </a:cubicBezTo>
                  <a:lnTo>
                    <a:pt x="10"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7" name="Oval 706"/>
            <p:cNvSpPr>
              <a:spLocks noChangeArrowheads="1"/>
            </p:cNvSpPr>
            <p:nvPr/>
          </p:nvSpPr>
          <p:spPr bwMode="auto">
            <a:xfrm>
              <a:off x="4806951" y="5511801"/>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1"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509797245"/>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Image with Caption 5">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accent5"/>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2" name="Group 11"/>
          <p:cNvGrpSpPr>
            <a:grpSpLocks noChangeAspect="1"/>
          </p:cNvGrpSpPr>
          <p:nvPr userDrawn="1"/>
        </p:nvGrpSpPr>
        <p:grpSpPr>
          <a:xfrm>
            <a:off x="10894061" y="5841230"/>
            <a:ext cx="853441" cy="638240"/>
            <a:chOff x="3424239" y="4213226"/>
            <a:chExt cx="271463" cy="203200"/>
          </a:xfrm>
          <a:solidFill>
            <a:srgbClr val="00325B"/>
          </a:solidFill>
        </p:grpSpPr>
        <p:sp>
          <p:nvSpPr>
            <p:cNvPr id="13" name="Freeform 571"/>
            <p:cNvSpPr>
              <a:spLocks/>
            </p:cNvSpPr>
            <p:nvPr/>
          </p:nvSpPr>
          <p:spPr bwMode="auto">
            <a:xfrm>
              <a:off x="3424239" y="4314826"/>
              <a:ext cx="165100" cy="101600"/>
            </a:xfrm>
            <a:custGeom>
              <a:avLst/>
              <a:gdLst>
                <a:gd name="T0" fmla="*/ 4 w 117"/>
                <a:gd name="T1" fmla="*/ 72 h 72"/>
                <a:gd name="T2" fmla="*/ 0 w 117"/>
                <a:gd name="T3" fmla="*/ 68 h 72"/>
                <a:gd name="T4" fmla="*/ 60 w 117"/>
                <a:gd name="T5" fmla="*/ 0 h 72"/>
                <a:gd name="T6" fmla="*/ 117 w 117"/>
                <a:gd name="T7" fmla="*/ 52 h 72"/>
                <a:gd name="T8" fmla="*/ 114 w 117"/>
                <a:gd name="T9" fmla="*/ 56 h 72"/>
                <a:gd name="T10" fmla="*/ 109 w 117"/>
                <a:gd name="T11" fmla="*/ 53 h 72"/>
                <a:gd name="T12" fmla="*/ 60 w 117"/>
                <a:gd name="T13" fmla="*/ 8 h 72"/>
                <a:gd name="T14" fmla="*/ 8 w 117"/>
                <a:gd name="T15" fmla="*/ 68 h 72"/>
                <a:gd name="T16" fmla="*/ 4 w 117"/>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72">
                  <a:moveTo>
                    <a:pt x="4" y="72"/>
                  </a:moveTo>
                  <a:cubicBezTo>
                    <a:pt x="2" y="72"/>
                    <a:pt x="0" y="70"/>
                    <a:pt x="0" y="68"/>
                  </a:cubicBezTo>
                  <a:cubicBezTo>
                    <a:pt x="0" y="31"/>
                    <a:pt x="27" y="0"/>
                    <a:pt x="60" y="0"/>
                  </a:cubicBezTo>
                  <a:cubicBezTo>
                    <a:pt x="87" y="0"/>
                    <a:pt x="110" y="21"/>
                    <a:pt x="117" y="52"/>
                  </a:cubicBezTo>
                  <a:cubicBezTo>
                    <a:pt x="117" y="54"/>
                    <a:pt x="116" y="56"/>
                    <a:pt x="114" y="56"/>
                  </a:cubicBezTo>
                  <a:cubicBezTo>
                    <a:pt x="112" y="57"/>
                    <a:pt x="110" y="56"/>
                    <a:pt x="109" y="53"/>
                  </a:cubicBezTo>
                  <a:cubicBezTo>
                    <a:pt x="103" y="27"/>
                    <a:pt x="83" y="8"/>
                    <a:pt x="60" y="8"/>
                  </a:cubicBezTo>
                  <a:cubicBezTo>
                    <a:pt x="31" y="8"/>
                    <a:pt x="8" y="35"/>
                    <a:pt x="8" y="68"/>
                  </a:cubicBezTo>
                  <a:cubicBezTo>
                    <a:pt x="8" y="70"/>
                    <a:pt x="7" y="72"/>
                    <a:pt x="4"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4" name="Freeform 572"/>
            <p:cNvSpPr>
              <a:spLocks noEditPoints="1"/>
            </p:cNvSpPr>
            <p:nvPr/>
          </p:nvSpPr>
          <p:spPr bwMode="auto">
            <a:xfrm>
              <a:off x="3468689" y="4213226"/>
              <a:ext cx="79375" cy="793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2" y="56"/>
                    <a:pt x="0" y="44"/>
                    <a:pt x="0" y="28"/>
                  </a:cubicBezTo>
                  <a:cubicBezTo>
                    <a:pt x="0" y="13"/>
                    <a:pt x="12" y="0"/>
                    <a:pt x="28" y="0"/>
                  </a:cubicBezTo>
                  <a:cubicBezTo>
                    <a:pt x="43" y="0"/>
                    <a:pt x="56" y="13"/>
                    <a:pt x="56" y="28"/>
                  </a:cubicBezTo>
                  <a:cubicBezTo>
                    <a:pt x="56" y="44"/>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5" name="Freeform 573"/>
            <p:cNvSpPr>
              <a:spLocks/>
            </p:cNvSpPr>
            <p:nvPr/>
          </p:nvSpPr>
          <p:spPr bwMode="auto">
            <a:xfrm>
              <a:off x="3529014" y="4314826"/>
              <a:ext cx="166688" cy="101600"/>
            </a:xfrm>
            <a:custGeom>
              <a:avLst/>
              <a:gdLst>
                <a:gd name="T0" fmla="*/ 114 w 118"/>
                <a:gd name="T1" fmla="*/ 72 h 72"/>
                <a:gd name="T2" fmla="*/ 110 w 118"/>
                <a:gd name="T3" fmla="*/ 68 h 72"/>
                <a:gd name="T4" fmla="*/ 59 w 118"/>
                <a:gd name="T5" fmla="*/ 8 h 72"/>
                <a:gd name="T6" fmla="*/ 8 w 118"/>
                <a:gd name="T7" fmla="*/ 68 h 72"/>
                <a:gd name="T8" fmla="*/ 4 w 118"/>
                <a:gd name="T9" fmla="*/ 72 h 72"/>
                <a:gd name="T10" fmla="*/ 0 w 118"/>
                <a:gd name="T11" fmla="*/ 68 h 72"/>
                <a:gd name="T12" fmla="*/ 59 w 118"/>
                <a:gd name="T13" fmla="*/ 0 h 72"/>
                <a:gd name="T14" fmla="*/ 118 w 118"/>
                <a:gd name="T15" fmla="*/ 68 h 72"/>
                <a:gd name="T16" fmla="*/ 114 w 118"/>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72">
                  <a:moveTo>
                    <a:pt x="114" y="72"/>
                  </a:moveTo>
                  <a:cubicBezTo>
                    <a:pt x="112" y="72"/>
                    <a:pt x="110" y="70"/>
                    <a:pt x="110" y="68"/>
                  </a:cubicBezTo>
                  <a:cubicBezTo>
                    <a:pt x="110" y="35"/>
                    <a:pt x="87" y="8"/>
                    <a:pt x="59" y="8"/>
                  </a:cubicBezTo>
                  <a:cubicBezTo>
                    <a:pt x="31" y="8"/>
                    <a:pt x="8" y="35"/>
                    <a:pt x="8" y="68"/>
                  </a:cubicBezTo>
                  <a:cubicBezTo>
                    <a:pt x="8" y="70"/>
                    <a:pt x="6" y="72"/>
                    <a:pt x="4" y="72"/>
                  </a:cubicBezTo>
                  <a:cubicBezTo>
                    <a:pt x="2" y="72"/>
                    <a:pt x="0" y="70"/>
                    <a:pt x="0" y="68"/>
                  </a:cubicBezTo>
                  <a:cubicBezTo>
                    <a:pt x="0" y="31"/>
                    <a:pt x="26" y="0"/>
                    <a:pt x="59" y="0"/>
                  </a:cubicBezTo>
                  <a:cubicBezTo>
                    <a:pt x="92" y="0"/>
                    <a:pt x="118" y="31"/>
                    <a:pt x="118" y="68"/>
                  </a:cubicBezTo>
                  <a:cubicBezTo>
                    <a:pt x="118" y="70"/>
                    <a:pt x="117" y="72"/>
                    <a:pt x="114"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6" name="Freeform 574"/>
            <p:cNvSpPr>
              <a:spLocks noEditPoints="1"/>
            </p:cNvSpPr>
            <p:nvPr/>
          </p:nvSpPr>
          <p:spPr bwMode="auto">
            <a:xfrm>
              <a:off x="3571876" y="4213226"/>
              <a:ext cx="79375" cy="793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4"/>
                    <a:pt x="0" y="28"/>
                  </a:cubicBezTo>
                  <a:cubicBezTo>
                    <a:pt x="0" y="13"/>
                    <a:pt x="13" y="0"/>
                    <a:pt x="28" y="0"/>
                  </a:cubicBezTo>
                  <a:cubicBezTo>
                    <a:pt x="44" y="0"/>
                    <a:pt x="56" y="13"/>
                    <a:pt x="56" y="28"/>
                  </a:cubicBezTo>
                  <a:cubicBezTo>
                    <a:pt x="56" y="44"/>
                    <a:pt x="44"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17" name="Oval 575"/>
            <p:cNvSpPr>
              <a:spLocks noChangeArrowheads="1"/>
            </p:cNvSpPr>
            <p:nvPr/>
          </p:nvSpPr>
          <p:spPr bwMode="auto">
            <a:xfrm>
              <a:off x="3581401" y="4405313"/>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8"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1643527754"/>
      </p:ext>
    </p:extLst>
  </p:cSld>
  <p:clrMapOvr>
    <a:masterClrMapping/>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Image with Caption 6">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accent6"/>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131"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0" name="Group 9"/>
          <p:cNvGrpSpPr>
            <a:grpSpLocks noChangeAspect="1"/>
          </p:cNvGrpSpPr>
          <p:nvPr userDrawn="1"/>
        </p:nvGrpSpPr>
        <p:grpSpPr>
          <a:xfrm>
            <a:off x="10991595" y="5724263"/>
            <a:ext cx="755904" cy="755205"/>
            <a:chOff x="2609851" y="3332163"/>
            <a:chExt cx="271463" cy="271463"/>
          </a:xfrm>
          <a:solidFill>
            <a:srgbClr val="00325B"/>
          </a:solidFill>
        </p:grpSpPr>
        <p:sp>
          <p:nvSpPr>
            <p:cNvPr id="11" name="Freeform 479"/>
            <p:cNvSpPr>
              <a:spLocks/>
            </p:cNvSpPr>
            <p:nvPr/>
          </p:nvSpPr>
          <p:spPr bwMode="auto">
            <a:xfrm>
              <a:off x="2654301" y="3506788"/>
              <a:ext cx="185738" cy="61913"/>
            </a:xfrm>
            <a:custGeom>
              <a:avLst/>
              <a:gdLst>
                <a:gd name="T0" fmla="*/ 4 w 131"/>
                <a:gd name="T1" fmla="*/ 43 h 43"/>
                <a:gd name="T2" fmla="*/ 2 w 131"/>
                <a:gd name="T3" fmla="*/ 42 h 43"/>
                <a:gd name="T4" fmla="*/ 1 w 131"/>
                <a:gd name="T5" fmla="*/ 37 h 43"/>
                <a:gd name="T6" fmla="*/ 65 w 131"/>
                <a:gd name="T7" fmla="*/ 0 h 43"/>
                <a:gd name="T8" fmla="*/ 130 w 131"/>
                <a:gd name="T9" fmla="*/ 37 h 43"/>
                <a:gd name="T10" fmla="*/ 129 w 131"/>
                <a:gd name="T11" fmla="*/ 42 h 43"/>
                <a:gd name="T12" fmla="*/ 123 w 131"/>
                <a:gd name="T13" fmla="*/ 41 h 43"/>
                <a:gd name="T14" fmla="*/ 65 w 131"/>
                <a:gd name="T15" fmla="*/ 8 h 43"/>
                <a:gd name="T16" fmla="*/ 8 w 131"/>
                <a:gd name="T17" fmla="*/ 41 h 43"/>
                <a:gd name="T18" fmla="*/ 4 w 131"/>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3">
                  <a:moveTo>
                    <a:pt x="4" y="43"/>
                  </a:moveTo>
                  <a:cubicBezTo>
                    <a:pt x="3" y="43"/>
                    <a:pt x="3" y="43"/>
                    <a:pt x="2" y="42"/>
                  </a:cubicBezTo>
                  <a:cubicBezTo>
                    <a:pt x="0" y="41"/>
                    <a:pt x="0" y="39"/>
                    <a:pt x="1" y="37"/>
                  </a:cubicBezTo>
                  <a:cubicBezTo>
                    <a:pt x="14" y="14"/>
                    <a:pt x="39" y="0"/>
                    <a:pt x="65" y="0"/>
                  </a:cubicBezTo>
                  <a:cubicBezTo>
                    <a:pt x="92" y="0"/>
                    <a:pt x="117" y="14"/>
                    <a:pt x="130" y="37"/>
                  </a:cubicBezTo>
                  <a:cubicBezTo>
                    <a:pt x="131" y="39"/>
                    <a:pt x="130" y="41"/>
                    <a:pt x="129" y="42"/>
                  </a:cubicBezTo>
                  <a:cubicBezTo>
                    <a:pt x="127" y="43"/>
                    <a:pt x="124" y="43"/>
                    <a:pt x="123" y="41"/>
                  </a:cubicBezTo>
                  <a:cubicBezTo>
                    <a:pt x="111" y="21"/>
                    <a:pt x="89" y="8"/>
                    <a:pt x="65" y="8"/>
                  </a:cubicBezTo>
                  <a:cubicBezTo>
                    <a:pt x="42" y="8"/>
                    <a:pt x="20" y="21"/>
                    <a:pt x="8" y="41"/>
                  </a:cubicBezTo>
                  <a:cubicBezTo>
                    <a:pt x="7" y="42"/>
                    <a:pt x="5" y="43"/>
                    <a:pt x="4" y="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2" name="Freeform 480"/>
            <p:cNvSpPr>
              <a:spLocks noEditPoints="1"/>
            </p:cNvSpPr>
            <p:nvPr/>
          </p:nvSpPr>
          <p:spPr bwMode="auto">
            <a:xfrm>
              <a:off x="2695576" y="3382963"/>
              <a:ext cx="101600" cy="101600"/>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1" y="8"/>
                    <a:pt x="8" y="21"/>
                    <a:pt x="8" y="36"/>
                  </a:cubicBezTo>
                  <a:cubicBezTo>
                    <a:pt x="8" y="52"/>
                    <a:pt x="21" y="64"/>
                    <a:pt x="36" y="64"/>
                  </a:cubicBezTo>
                  <a:cubicBezTo>
                    <a:pt x="52" y="64"/>
                    <a:pt x="64" y="52"/>
                    <a:pt x="64" y="36"/>
                  </a:cubicBezTo>
                  <a:cubicBezTo>
                    <a:pt x="64" y="21"/>
                    <a:pt x="52" y="8"/>
                    <a:pt x="36"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3" name="Oval 481"/>
            <p:cNvSpPr>
              <a:spLocks noChangeArrowheads="1"/>
            </p:cNvSpPr>
            <p:nvPr/>
          </p:nvSpPr>
          <p:spPr bwMode="auto">
            <a:xfrm>
              <a:off x="2740026" y="3332163"/>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sp>
          <p:nvSpPr>
            <p:cNvPr id="14" name="Freeform 482"/>
            <p:cNvSpPr>
              <a:spLocks/>
            </p:cNvSpPr>
            <p:nvPr/>
          </p:nvSpPr>
          <p:spPr bwMode="auto">
            <a:xfrm>
              <a:off x="2609851" y="3333751"/>
              <a:ext cx="271463" cy="269875"/>
            </a:xfrm>
            <a:custGeom>
              <a:avLst/>
              <a:gdLst>
                <a:gd name="T0" fmla="*/ 96 w 192"/>
                <a:gd name="T1" fmla="*/ 191 h 191"/>
                <a:gd name="T2" fmla="*/ 0 w 192"/>
                <a:gd name="T3" fmla="*/ 95 h 191"/>
                <a:gd name="T4" fmla="*/ 80 w 192"/>
                <a:gd name="T5" fmla="*/ 1 h 191"/>
                <a:gd name="T6" fmla="*/ 85 w 192"/>
                <a:gd name="T7" fmla="*/ 4 h 191"/>
                <a:gd name="T8" fmla="*/ 81 w 192"/>
                <a:gd name="T9" fmla="*/ 8 h 191"/>
                <a:gd name="T10" fmla="*/ 8 w 192"/>
                <a:gd name="T11" fmla="*/ 95 h 191"/>
                <a:gd name="T12" fmla="*/ 96 w 192"/>
                <a:gd name="T13" fmla="*/ 183 h 191"/>
                <a:gd name="T14" fmla="*/ 184 w 192"/>
                <a:gd name="T15" fmla="*/ 95 h 191"/>
                <a:gd name="T16" fmla="*/ 111 w 192"/>
                <a:gd name="T17" fmla="*/ 8 h 191"/>
                <a:gd name="T18" fmla="*/ 108 w 192"/>
                <a:gd name="T19" fmla="*/ 4 h 191"/>
                <a:gd name="T20" fmla="*/ 113 w 192"/>
                <a:gd name="T21" fmla="*/ 1 h 191"/>
                <a:gd name="T22" fmla="*/ 192 w 192"/>
                <a:gd name="T23" fmla="*/ 95 h 191"/>
                <a:gd name="T24" fmla="*/ 96 w 192"/>
                <a:gd name="T25"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91">
                  <a:moveTo>
                    <a:pt x="96" y="191"/>
                  </a:moveTo>
                  <a:cubicBezTo>
                    <a:pt x="43" y="191"/>
                    <a:pt x="0" y="148"/>
                    <a:pt x="0" y="95"/>
                  </a:cubicBezTo>
                  <a:cubicBezTo>
                    <a:pt x="0" y="48"/>
                    <a:pt x="34" y="9"/>
                    <a:pt x="80" y="1"/>
                  </a:cubicBezTo>
                  <a:cubicBezTo>
                    <a:pt x="82" y="0"/>
                    <a:pt x="84" y="2"/>
                    <a:pt x="85" y="4"/>
                  </a:cubicBezTo>
                  <a:cubicBezTo>
                    <a:pt x="85" y="6"/>
                    <a:pt x="83" y="8"/>
                    <a:pt x="81" y="8"/>
                  </a:cubicBezTo>
                  <a:cubicBezTo>
                    <a:pt x="39" y="16"/>
                    <a:pt x="8" y="52"/>
                    <a:pt x="8" y="95"/>
                  </a:cubicBezTo>
                  <a:cubicBezTo>
                    <a:pt x="8" y="144"/>
                    <a:pt x="48" y="183"/>
                    <a:pt x="96" y="183"/>
                  </a:cubicBezTo>
                  <a:cubicBezTo>
                    <a:pt x="145" y="183"/>
                    <a:pt x="184" y="144"/>
                    <a:pt x="184" y="95"/>
                  </a:cubicBezTo>
                  <a:cubicBezTo>
                    <a:pt x="184" y="52"/>
                    <a:pt x="154" y="16"/>
                    <a:pt x="111" y="8"/>
                  </a:cubicBezTo>
                  <a:cubicBezTo>
                    <a:pt x="109" y="8"/>
                    <a:pt x="108" y="6"/>
                    <a:pt x="108" y="4"/>
                  </a:cubicBezTo>
                  <a:cubicBezTo>
                    <a:pt x="109" y="2"/>
                    <a:pt x="111" y="0"/>
                    <a:pt x="113" y="1"/>
                  </a:cubicBezTo>
                  <a:cubicBezTo>
                    <a:pt x="159" y="9"/>
                    <a:pt x="192" y="48"/>
                    <a:pt x="192" y="95"/>
                  </a:cubicBezTo>
                  <a:cubicBezTo>
                    <a:pt x="192" y="148"/>
                    <a:pt x="149" y="191"/>
                    <a:pt x="96" y="1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325B"/>
                </a:solidFill>
                <a:effectLst/>
                <a:uLnTx/>
                <a:uFillTx/>
                <a:latin typeface="Lato Light"/>
                <a:cs typeface="Lato Light"/>
              </a:endParaRPr>
            </a:p>
          </p:txBody>
        </p:sp>
      </p:grpSp>
      <p:sp>
        <p:nvSpPr>
          <p:cNvPr id="16"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2901242591"/>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Image with Caption 7">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rgbClr val="DF484E"/>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19" name="Group 18"/>
          <p:cNvGrpSpPr>
            <a:grpSpLocks noChangeAspect="1"/>
          </p:cNvGrpSpPr>
          <p:nvPr userDrawn="1"/>
        </p:nvGrpSpPr>
        <p:grpSpPr>
          <a:xfrm>
            <a:off x="10991593" y="5724263"/>
            <a:ext cx="755907" cy="755205"/>
            <a:chOff x="4237039" y="5365751"/>
            <a:chExt cx="271463" cy="271462"/>
          </a:xfrm>
          <a:solidFill>
            <a:srgbClr val="00325B"/>
          </a:solidFill>
        </p:grpSpPr>
        <p:sp>
          <p:nvSpPr>
            <p:cNvPr id="20" name="Freeform 696"/>
            <p:cNvSpPr>
              <a:spLocks/>
            </p:cNvSpPr>
            <p:nvPr/>
          </p:nvSpPr>
          <p:spPr bwMode="auto">
            <a:xfrm>
              <a:off x="4386264" y="5557838"/>
              <a:ext cx="53975" cy="34925"/>
            </a:xfrm>
            <a:custGeom>
              <a:avLst/>
              <a:gdLst>
                <a:gd name="T0" fmla="*/ 33 w 38"/>
                <a:gd name="T1" fmla="*/ 24 h 24"/>
                <a:gd name="T2" fmla="*/ 31 w 38"/>
                <a:gd name="T3" fmla="*/ 24 h 24"/>
                <a:gd name="T4" fmla="*/ 2 w 38"/>
                <a:gd name="T5" fmla="*/ 8 h 24"/>
                <a:gd name="T6" fmla="*/ 1 w 38"/>
                <a:gd name="T7" fmla="*/ 3 h 24"/>
                <a:gd name="T8" fmla="*/ 6 w 38"/>
                <a:gd name="T9" fmla="*/ 1 h 24"/>
                <a:gd name="T10" fmla="*/ 35 w 38"/>
                <a:gd name="T11" fmla="*/ 17 h 24"/>
                <a:gd name="T12" fmla="*/ 37 w 38"/>
                <a:gd name="T13" fmla="*/ 22 h 24"/>
                <a:gd name="T14" fmla="*/ 33 w 3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4">
                  <a:moveTo>
                    <a:pt x="33" y="24"/>
                  </a:moveTo>
                  <a:cubicBezTo>
                    <a:pt x="33" y="24"/>
                    <a:pt x="32" y="24"/>
                    <a:pt x="31" y="24"/>
                  </a:cubicBezTo>
                  <a:cubicBezTo>
                    <a:pt x="2" y="8"/>
                    <a:pt x="2" y="8"/>
                    <a:pt x="2" y="8"/>
                  </a:cubicBezTo>
                  <a:cubicBezTo>
                    <a:pt x="0" y="7"/>
                    <a:pt x="0" y="5"/>
                    <a:pt x="1" y="3"/>
                  </a:cubicBezTo>
                  <a:cubicBezTo>
                    <a:pt x="2" y="1"/>
                    <a:pt x="4" y="0"/>
                    <a:pt x="6" y="1"/>
                  </a:cubicBezTo>
                  <a:cubicBezTo>
                    <a:pt x="35" y="17"/>
                    <a:pt x="35" y="17"/>
                    <a:pt x="35" y="17"/>
                  </a:cubicBezTo>
                  <a:cubicBezTo>
                    <a:pt x="37" y="18"/>
                    <a:pt x="38" y="20"/>
                    <a:pt x="37" y="22"/>
                  </a:cubicBezTo>
                  <a:cubicBezTo>
                    <a:pt x="36" y="24"/>
                    <a:pt x="35" y="24"/>
                    <a:pt x="33"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1" name="Freeform 697"/>
            <p:cNvSpPr>
              <a:spLocks/>
            </p:cNvSpPr>
            <p:nvPr/>
          </p:nvSpPr>
          <p:spPr bwMode="auto">
            <a:xfrm>
              <a:off x="4306889" y="5514976"/>
              <a:ext cx="53975" cy="33338"/>
            </a:xfrm>
            <a:custGeom>
              <a:avLst/>
              <a:gdLst>
                <a:gd name="T0" fmla="*/ 33 w 38"/>
                <a:gd name="T1" fmla="*/ 24 h 24"/>
                <a:gd name="T2" fmla="*/ 31 w 38"/>
                <a:gd name="T3" fmla="*/ 24 h 24"/>
                <a:gd name="T4" fmla="*/ 3 w 38"/>
                <a:gd name="T5" fmla="*/ 8 h 24"/>
                <a:gd name="T6" fmla="*/ 1 w 38"/>
                <a:gd name="T7" fmla="*/ 3 h 24"/>
                <a:gd name="T8" fmla="*/ 6 w 38"/>
                <a:gd name="T9" fmla="*/ 1 h 24"/>
                <a:gd name="T10" fmla="*/ 35 w 38"/>
                <a:gd name="T11" fmla="*/ 17 h 24"/>
                <a:gd name="T12" fmla="*/ 37 w 38"/>
                <a:gd name="T13" fmla="*/ 22 h 24"/>
                <a:gd name="T14" fmla="*/ 33 w 3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4">
                  <a:moveTo>
                    <a:pt x="33" y="24"/>
                  </a:moveTo>
                  <a:cubicBezTo>
                    <a:pt x="33" y="24"/>
                    <a:pt x="32" y="24"/>
                    <a:pt x="31" y="24"/>
                  </a:cubicBezTo>
                  <a:cubicBezTo>
                    <a:pt x="3" y="8"/>
                    <a:pt x="3" y="8"/>
                    <a:pt x="3" y="8"/>
                  </a:cubicBezTo>
                  <a:cubicBezTo>
                    <a:pt x="1" y="7"/>
                    <a:pt x="0" y="5"/>
                    <a:pt x="1" y="3"/>
                  </a:cubicBezTo>
                  <a:cubicBezTo>
                    <a:pt x="2" y="1"/>
                    <a:pt x="4" y="0"/>
                    <a:pt x="6" y="1"/>
                  </a:cubicBezTo>
                  <a:cubicBezTo>
                    <a:pt x="35" y="17"/>
                    <a:pt x="35" y="17"/>
                    <a:pt x="35" y="17"/>
                  </a:cubicBezTo>
                  <a:cubicBezTo>
                    <a:pt x="37" y="18"/>
                    <a:pt x="38" y="20"/>
                    <a:pt x="37" y="22"/>
                  </a:cubicBezTo>
                  <a:cubicBezTo>
                    <a:pt x="36" y="24"/>
                    <a:pt x="35" y="24"/>
                    <a:pt x="33"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2" name="Freeform 698"/>
            <p:cNvSpPr>
              <a:spLocks/>
            </p:cNvSpPr>
            <p:nvPr/>
          </p:nvSpPr>
          <p:spPr bwMode="auto">
            <a:xfrm>
              <a:off x="4306889" y="5410201"/>
              <a:ext cx="133350" cy="79375"/>
            </a:xfrm>
            <a:custGeom>
              <a:avLst/>
              <a:gdLst>
                <a:gd name="T0" fmla="*/ 4 w 95"/>
                <a:gd name="T1" fmla="*/ 56 h 56"/>
                <a:gd name="T2" fmla="*/ 1 w 95"/>
                <a:gd name="T3" fmla="*/ 54 h 56"/>
                <a:gd name="T4" fmla="*/ 3 w 95"/>
                <a:gd name="T5" fmla="*/ 48 h 56"/>
                <a:gd name="T6" fmla="*/ 88 w 95"/>
                <a:gd name="T7" fmla="*/ 1 h 56"/>
                <a:gd name="T8" fmla="*/ 94 w 95"/>
                <a:gd name="T9" fmla="*/ 3 h 56"/>
                <a:gd name="T10" fmla="*/ 92 w 95"/>
                <a:gd name="T11" fmla="*/ 8 h 56"/>
                <a:gd name="T12" fmla="*/ 6 w 95"/>
                <a:gd name="T13" fmla="*/ 55 h 56"/>
                <a:gd name="T14" fmla="*/ 4 w 95"/>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6">
                  <a:moveTo>
                    <a:pt x="4" y="56"/>
                  </a:moveTo>
                  <a:cubicBezTo>
                    <a:pt x="3" y="56"/>
                    <a:pt x="2" y="55"/>
                    <a:pt x="1" y="54"/>
                  </a:cubicBezTo>
                  <a:cubicBezTo>
                    <a:pt x="0" y="52"/>
                    <a:pt x="1" y="49"/>
                    <a:pt x="3" y="48"/>
                  </a:cubicBezTo>
                  <a:cubicBezTo>
                    <a:pt x="88" y="1"/>
                    <a:pt x="88" y="1"/>
                    <a:pt x="88" y="1"/>
                  </a:cubicBezTo>
                  <a:cubicBezTo>
                    <a:pt x="90" y="0"/>
                    <a:pt x="93" y="1"/>
                    <a:pt x="94" y="3"/>
                  </a:cubicBezTo>
                  <a:cubicBezTo>
                    <a:pt x="95" y="5"/>
                    <a:pt x="94" y="7"/>
                    <a:pt x="92" y="8"/>
                  </a:cubicBezTo>
                  <a:cubicBezTo>
                    <a:pt x="6" y="55"/>
                    <a:pt x="6" y="55"/>
                    <a:pt x="6" y="55"/>
                  </a:cubicBezTo>
                  <a:cubicBezTo>
                    <a:pt x="6" y="56"/>
                    <a:pt x="5" y="56"/>
                    <a:pt x="4"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3" name="Freeform 699"/>
            <p:cNvSpPr>
              <a:spLocks noEditPoints="1"/>
            </p:cNvSpPr>
            <p:nvPr/>
          </p:nvSpPr>
          <p:spPr bwMode="auto">
            <a:xfrm>
              <a:off x="4237039" y="5462588"/>
              <a:ext cx="80963" cy="80963"/>
            </a:xfrm>
            <a:custGeom>
              <a:avLst/>
              <a:gdLst>
                <a:gd name="T0" fmla="*/ 29 w 57"/>
                <a:gd name="T1" fmla="*/ 57 h 57"/>
                <a:gd name="T2" fmla="*/ 0 w 57"/>
                <a:gd name="T3" fmla="*/ 28 h 57"/>
                <a:gd name="T4" fmla="*/ 29 w 57"/>
                <a:gd name="T5" fmla="*/ 0 h 57"/>
                <a:gd name="T6" fmla="*/ 57 w 57"/>
                <a:gd name="T7" fmla="*/ 28 h 57"/>
                <a:gd name="T8" fmla="*/ 29 w 57"/>
                <a:gd name="T9" fmla="*/ 57 h 57"/>
                <a:gd name="T10" fmla="*/ 29 w 57"/>
                <a:gd name="T11" fmla="*/ 8 h 57"/>
                <a:gd name="T12" fmla="*/ 8 w 57"/>
                <a:gd name="T13" fmla="*/ 28 h 57"/>
                <a:gd name="T14" fmla="*/ 29 w 57"/>
                <a:gd name="T15" fmla="*/ 49 h 57"/>
                <a:gd name="T16" fmla="*/ 49 w 57"/>
                <a:gd name="T17" fmla="*/ 28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8"/>
                  </a:cubicBezTo>
                  <a:cubicBezTo>
                    <a:pt x="0" y="12"/>
                    <a:pt x="13" y="0"/>
                    <a:pt x="29" y="0"/>
                  </a:cubicBezTo>
                  <a:cubicBezTo>
                    <a:pt x="45" y="0"/>
                    <a:pt x="57" y="12"/>
                    <a:pt x="57" y="28"/>
                  </a:cubicBezTo>
                  <a:cubicBezTo>
                    <a:pt x="57" y="44"/>
                    <a:pt x="45" y="57"/>
                    <a:pt x="29" y="57"/>
                  </a:cubicBezTo>
                  <a:close/>
                  <a:moveTo>
                    <a:pt x="29" y="8"/>
                  </a:moveTo>
                  <a:cubicBezTo>
                    <a:pt x="18" y="8"/>
                    <a:pt x="8" y="17"/>
                    <a:pt x="8" y="28"/>
                  </a:cubicBezTo>
                  <a:cubicBezTo>
                    <a:pt x="8" y="39"/>
                    <a:pt x="18" y="49"/>
                    <a:pt x="29" y="49"/>
                  </a:cubicBezTo>
                  <a:cubicBezTo>
                    <a:pt x="40" y="49"/>
                    <a:pt x="49" y="39"/>
                    <a:pt x="49" y="28"/>
                  </a:cubicBezTo>
                  <a:cubicBezTo>
                    <a:pt x="49" y="17"/>
                    <a:pt x="40" y="8"/>
                    <a:pt x="29"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4" name="Freeform 700"/>
            <p:cNvSpPr>
              <a:spLocks noEditPoints="1"/>
            </p:cNvSpPr>
            <p:nvPr/>
          </p:nvSpPr>
          <p:spPr bwMode="auto">
            <a:xfrm>
              <a:off x="4427539" y="5365751"/>
              <a:ext cx="80963" cy="80963"/>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8 h 57"/>
                <a:gd name="T12" fmla="*/ 8 w 57"/>
                <a:gd name="T13" fmla="*/ 29 h 57"/>
                <a:gd name="T14" fmla="*/ 29 w 57"/>
                <a:gd name="T15" fmla="*/ 49 h 57"/>
                <a:gd name="T16" fmla="*/ 49 w 57"/>
                <a:gd name="T17" fmla="*/ 29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8"/>
                  </a:moveTo>
                  <a:cubicBezTo>
                    <a:pt x="17" y="8"/>
                    <a:pt x="8" y="17"/>
                    <a:pt x="8" y="29"/>
                  </a:cubicBezTo>
                  <a:cubicBezTo>
                    <a:pt x="8" y="40"/>
                    <a:pt x="17" y="49"/>
                    <a:pt x="29" y="49"/>
                  </a:cubicBezTo>
                  <a:cubicBezTo>
                    <a:pt x="40" y="49"/>
                    <a:pt x="49" y="40"/>
                    <a:pt x="49" y="29"/>
                  </a:cubicBezTo>
                  <a:cubicBezTo>
                    <a:pt x="49" y="17"/>
                    <a:pt x="40" y="8"/>
                    <a:pt x="29"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5" name="Freeform 701"/>
            <p:cNvSpPr>
              <a:spLocks noEditPoints="1"/>
            </p:cNvSpPr>
            <p:nvPr/>
          </p:nvSpPr>
          <p:spPr bwMode="auto">
            <a:xfrm>
              <a:off x="4427539" y="5557838"/>
              <a:ext cx="80963" cy="79375"/>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8 h 57"/>
                <a:gd name="T12" fmla="*/ 8 w 57"/>
                <a:gd name="T13" fmla="*/ 29 h 57"/>
                <a:gd name="T14" fmla="*/ 29 w 57"/>
                <a:gd name="T15" fmla="*/ 49 h 57"/>
                <a:gd name="T16" fmla="*/ 49 w 57"/>
                <a:gd name="T17" fmla="*/ 29 h 57"/>
                <a:gd name="T18" fmla="*/ 29 w 57"/>
                <a:gd name="T1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8"/>
                  </a:moveTo>
                  <a:cubicBezTo>
                    <a:pt x="17" y="8"/>
                    <a:pt x="8" y="17"/>
                    <a:pt x="8" y="29"/>
                  </a:cubicBezTo>
                  <a:cubicBezTo>
                    <a:pt x="8" y="40"/>
                    <a:pt x="17" y="49"/>
                    <a:pt x="29" y="49"/>
                  </a:cubicBezTo>
                  <a:cubicBezTo>
                    <a:pt x="40" y="49"/>
                    <a:pt x="49" y="40"/>
                    <a:pt x="49" y="29"/>
                  </a:cubicBezTo>
                  <a:cubicBezTo>
                    <a:pt x="49" y="17"/>
                    <a:pt x="40" y="8"/>
                    <a:pt x="29"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sp>
          <p:nvSpPr>
            <p:cNvPr id="28" name="Oval 702"/>
            <p:cNvSpPr>
              <a:spLocks noChangeArrowheads="1"/>
            </p:cNvSpPr>
            <p:nvPr/>
          </p:nvSpPr>
          <p:spPr bwMode="auto">
            <a:xfrm>
              <a:off x="4367214" y="5546726"/>
              <a:ext cx="11113" cy="111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ko-KR" altLang="en-US" sz="2398" b="0" i="0" u="none" strike="noStrike" kern="1200" cap="none" spc="0" normalizeH="0" baseline="0" noProof="0">
                <a:ln>
                  <a:noFill/>
                </a:ln>
                <a:solidFill>
                  <a:srgbClr val="000000"/>
                </a:solidFill>
                <a:effectLst/>
                <a:uLnTx/>
                <a:uFillTx/>
                <a:latin typeface="Lato Light"/>
                <a:cs typeface="Lato Light"/>
              </a:endParaRPr>
            </a:p>
          </p:txBody>
        </p:sp>
      </p:grpSp>
      <p:sp>
        <p:nvSpPr>
          <p:cNvPr id="14"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b="0" i="0" kern="1200" dirty="0">
                <a:solidFill>
                  <a:schemeClr val="bg1"/>
                </a:solidFill>
                <a:latin typeface="Lato Light"/>
                <a:ea typeface="PMingLiU" pitchFamily="18" charset="-120"/>
                <a:cs typeface="Lato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6831675"/>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mage with Bullets">
    <p:spTree>
      <p:nvGrpSpPr>
        <p:cNvPr id="1" name=""/>
        <p:cNvGrpSpPr/>
        <p:nvPr/>
      </p:nvGrpSpPr>
      <p:grpSpPr>
        <a:xfrm>
          <a:off x="0" y="0"/>
          <a:ext cx="0" cy="0"/>
          <a:chOff x="0" y="0"/>
          <a:chExt cx="0" cy="0"/>
        </a:xfrm>
      </p:grpSpPr>
      <p:sp>
        <p:nvSpPr>
          <p:cNvPr id="5" name="Rectangle 4"/>
          <p:cNvSpPr/>
          <p:nvPr userDrawn="1"/>
        </p:nvSpPr>
        <p:spPr bwMode="auto">
          <a:xfrm>
            <a:off x="5168899" y="2006861"/>
            <a:ext cx="7023101" cy="4364759"/>
          </a:xfrm>
          <a:prstGeom prst="rect">
            <a:avLst/>
          </a:prstGeom>
          <a:solidFill>
            <a:srgbClr val="00B9F2"/>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dirty="0"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10" name="Picture Placeholder 9"/>
          <p:cNvSpPr>
            <a:spLocks noGrp="1"/>
          </p:cNvSpPr>
          <p:nvPr>
            <p:ph type="pic" sz="quarter" idx="13"/>
          </p:nvPr>
        </p:nvSpPr>
        <p:spPr>
          <a:xfrm>
            <a:off x="0" y="2006861"/>
            <a:ext cx="5168053" cy="4364759"/>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13" name="Text Placeholder 12"/>
          <p:cNvSpPr>
            <a:spLocks noGrp="1"/>
          </p:cNvSpPr>
          <p:nvPr>
            <p:ph type="body" sz="quarter" idx="14"/>
          </p:nvPr>
        </p:nvSpPr>
        <p:spPr>
          <a:xfrm>
            <a:off x="5892800" y="2294658"/>
            <a:ext cx="5689600" cy="3659102"/>
          </a:xfrm>
        </p:spPr>
        <p:txBody>
          <a:bodyPr anchor="ctr" anchorCtr="0"/>
          <a:lstStyle>
            <a:lvl1pPr marL="304479" indent="-304479" algn="l" rtl="0" eaLnBrk="0" fontAlgn="base" hangingPunct="0">
              <a:lnSpc>
                <a:spcPct val="90000"/>
              </a:lnSpc>
              <a:spcBef>
                <a:spcPts val="2130"/>
              </a:spcBef>
              <a:spcAft>
                <a:spcPct val="0"/>
              </a:spcAft>
              <a:buClr>
                <a:schemeClr val="accent1"/>
              </a:buClr>
              <a:buFont typeface="Arial" pitchFamily="34" charset="0"/>
              <a:buChar char="•"/>
              <a:defRPr kumimoji="1" lang="en-US" sz="2663" b="0" i="0" kern="0" dirty="0" smtClean="0">
                <a:solidFill>
                  <a:schemeClr val="bg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3524295340"/>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og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dirty="0"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
        <p:nvSpPr>
          <p:cNvPr id="13" name="Text Placeholder 12"/>
          <p:cNvSpPr>
            <a:spLocks noGrp="1"/>
          </p:cNvSpPr>
          <p:nvPr>
            <p:ph type="body" sz="quarter" idx="14"/>
          </p:nvPr>
        </p:nvSpPr>
        <p:spPr>
          <a:xfrm>
            <a:off x="5892800" y="2294658"/>
            <a:ext cx="5689600" cy="3659102"/>
          </a:xfrm>
        </p:spPr>
        <p:txBody>
          <a:bodyPr anchor="ctr" anchorCtr="0"/>
          <a:lstStyle>
            <a:lvl1pPr marL="304479" indent="-304479" algn="l" rtl="0" eaLnBrk="0" fontAlgn="base" hangingPunct="0">
              <a:lnSpc>
                <a:spcPct val="90000"/>
              </a:lnSpc>
              <a:spcBef>
                <a:spcPts val="2130"/>
              </a:spcBef>
              <a:spcAft>
                <a:spcPct val="0"/>
              </a:spcAft>
              <a:buClr>
                <a:schemeClr val="accent1"/>
              </a:buClr>
              <a:buFont typeface="Arial" pitchFamily="34" charset="0"/>
              <a:buChar char="•"/>
              <a:defRPr kumimoji="1" lang="en-US" sz="2663" b="0" i="0" kern="0" dirty="0" smtClean="0">
                <a:solidFill>
                  <a:srgbClr val="747679"/>
                </a:solidFill>
                <a:latin typeface="Lato Light"/>
                <a:ea typeface="PMingLiU" pitchFamily="18" charset="-120"/>
                <a:cs typeface="Lato Light"/>
              </a:defRPr>
            </a:lvl1pPr>
          </a:lstStyle>
          <a:p>
            <a:pPr lvl="0"/>
            <a:r>
              <a:rPr lang="en-US" smtClean="0"/>
              <a:t>Click to edit Master text styles</a:t>
            </a:r>
          </a:p>
        </p:txBody>
      </p:sp>
      <p:cxnSp>
        <p:nvCxnSpPr>
          <p:cNvPr id="9" name="Straight Connector 8"/>
          <p:cNvCxnSpPr/>
          <p:nvPr userDrawn="1"/>
        </p:nvCxnSpPr>
        <p:spPr bwMode="auto">
          <a:xfrm>
            <a:off x="4876800" y="2007915"/>
            <a:ext cx="0" cy="4060240"/>
          </a:xfrm>
          <a:prstGeom prst="line">
            <a:avLst/>
          </a:prstGeom>
          <a:solidFill>
            <a:schemeClr val="accent1"/>
          </a:solidFill>
          <a:ln w="12700" cap="flat" cmpd="sng" algn="ctr">
            <a:gradFill>
              <a:gsLst>
                <a:gs pos="50000">
                  <a:schemeClr val="bg1">
                    <a:lumMod val="75000"/>
                  </a:schemeClr>
                </a:gs>
                <a:gs pos="0">
                  <a:schemeClr val="bg1">
                    <a:alpha val="0"/>
                  </a:schemeClr>
                </a:gs>
                <a:gs pos="100000">
                  <a:schemeClr val="bg1">
                    <a:alpha val="0"/>
                  </a:schemeClr>
                </a:gs>
              </a:gsLst>
              <a:lin ang="5400000" scaled="0"/>
            </a:gra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594862305"/>
      </p:ext>
    </p:extLst>
  </p:cSld>
  <p:clrMapOvr>
    <a:masterClrMapping/>
  </p:clrMapOvr>
  <p:transition>
    <p:fade/>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mages Two">
    <p:spTree>
      <p:nvGrpSpPr>
        <p:cNvPr id="1" name=""/>
        <p:cNvGrpSpPr/>
        <p:nvPr/>
      </p:nvGrpSpPr>
      <p:grpSpPr>
        <a:xfrm>
          <a:off x="0" y="0"/>
          <a:ext cx="0" cy="0"/>
          <a:chOff x="0" y="0"/>
          <a:chExt cx="0" cy="0"/>
        </a:xfrm>
      </p:grpSpPr>
      <p:sp>
        <p:nvSpPr>
          <p:cNvPr id="3" name="Rectangle 2"/>
          <p:cNvSpPr/>
          <p:nvPr userDrawn="1"/>
        </p:nvSpPr>
        <p:spPr bwMode="gray">
          <a:xfrm>
            <a:off x="0" y="2006859"/>
            <a:ext cx="12192000" cy="436475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1" name="Picture Placeholder 9"/>
          <p:cNvSpPr>
            <a:spLocks noGrp="1"/>
          </p:cNvSpPr>
          <p:nvPr>
            <p:ph type="pic" sz="quarter" idx="14"/>
          </p:nvPr>
        </p:nvSpPr>
        <p:spPr bwMode="gray">
          <a:xfrm>
            <a:off x="3560235" y="2085106"/>
            <a:ext cx="8631765" cy="4214616"/>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3" name="Picture Placeholder 9"/>
          <p:cNvSpPr>
            <a:spLocks noGrp="1"/>
          </p:cNvSpPr>
          <p:nvPr>
            <p:ph type="pic" sz="quarter" idx="16"/>
          </p:nvPr>
        </p:nvSpPr>
        <p:spPr bwMode="gray">
          <a:xfrm>
            <a:off x="0" y="2085106"/>
            <a:ext cx="3479800" cy="4214616"/>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dirty="0"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523894531"/>
      </p:ext>
    </p:extLst>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mages Three">
    <p:spTree>
      <p:nvGrpSpPr>
        <p:cNvPr id="1" name=""/>
        <p:cNvGrpSpPr/>
        <p:nvPr/>
      </p:nvGrpSpPr>
      <p:grpSpPr>
        <a:xfrm>
          <a:off x="0" y="0"/>
          <a:ext cx="0" cy="0"/>
          <a:chOff x="0" y="0"/>
          <a:chExt cx="0" cy="0"/>
        </a:xfrm>
      </p:grpSpPr>
      <p:sp>
        <p:nvSpPr>
          <p:cNvPr id="3" name="Rectangle 2"/>
          <p:cNvSpPr/>
          <p:nvPr userDrawn="1"/>
        </p:nvSpPr>
        <p:spPr bwMode="gray">
          <a:xfrm>
            <a:off x="0" y="2006859"/>
            <a:ext cx="12192000" cy="436475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1" name="Picture Placeholder 9"/>
          <p:cNvSpPr>
            <a:spLocks noGrp="1"/>
          </p:cNvSpPr>
          <p:nvPr>
            <p:ph type="pic" sz="quarter" idx="14"/>
          </p:nvPr>
        </p:nvSpPr>
        <p:spPr bwMode="gray">
          <a:xfrm>
            <a:off x="3560235" y="2085102"/>
            <a:ext cx="8631765" cy="4214615"/>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3" name="Picture Placeholder 9"/>
          <p:cNvSpPr>
            <a:spLocks noGrp="1"/>
          </p:cNvSpPr>
          <p:nvPr>
            <p:ph type="pic" sz="quarter" idx="16"/>
          </p:nvPr>
        </p:nvSpPr>
        <p:spPr bwMode="gray">
          <a:xfrm>
            <a:off x="0" y="3529449"/>
            <a:ext cx="3479800" cy="2770269"/>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10" name="Picture Placeholder 9"/>
          <p:cNvSpPr>
            <a:spLocks noGrp="1"/>
          </p:cNvSpPr>
          <p:nvPr>
            <p:ph type="pic" sz="quarter" idx="13"/>
          </p:nvPr>
        </p:nvSpPr>
        <p:spPr bwMode="gray">
          <a:xfrm>
            <a:off x="0" y="2085106"/>
            <a:ext cx="3479800" cy="1367202"/>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829039044"/>
      </p:ext>
    </p:extLst>
  </p:cSld>
  <p:clrMapOvr>
    <a:masterClrMapping/>
  </p:clrMapOvr>
  <p:transition>
    <p:fade/>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Multiple Images">
    <p:spTree>
      <p:nvGrpSpPr>
        <p:cNvPr id="1" name=""/>
        <p:cNvGrpSpPr/>
        <p:nvPr/>
      </p:nvGrpSpPr>
      <p:grpSpPr>
        <a:xfrm>
          <a:off x="0" y="0"/>
          <a:ext cx="0" cy="0"/>
          <a:chOff x="0" y="0"/>
          <a:chExt cx="0" cy="0"/>
        </a:xfrm>
      </p:grpSpPr>
      <p:sp>
        <p:nvSpPr>
          <p:cNvPr id="3" name="Rectangle 2"/>
          <p:cNvSpPr/>
          <p:nvPr userDrawn="1"/>
        </p:nvSpPr>
        <p:spPr bwMode="auto">
          <a:xfrm>
            <a:off x="0" y="2006859"/>
            <a:ext cx="12192000" cy="436475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1" name="Picture Placeholder 9"/>
          <p:cNvSpPr>
            <a:spLocks noGrp="1"/>
          </p:cNvSpPr>
          <p:nvPr>
            <p:ph type="pic" sz="quarter" idx="14"/>
          </p:nvPr>
        </p:nvSpPr>
        <p:spPr>
          <a:xfrm>
            <a:off x="6197600" y="2075883"/>
            <a:ext cx="5994400" cy="2773144"/>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2" name="Picture Placeholder 9"/>
          <p:cNvSpPr>
            <a:spLocks noGrp="1"/>
          </p:cNvSpPr>
          <p:nvPr>
            <p:ph type="pic" sz="quarter" idx="15"/>
          </p:nvPr>
        </p:nvSpPr>
        <p:spPr>
          <a:xfrm>
            <a:off x="3556000" y="3529449"/>
            <a:ext cx="2564712" cy="1319578"/>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3" name="Picture Placeholder 9"/>
          <p:cNvSpPr>
            <a:spLocks noGrp="1"/>
          </p:cNvSpPr>
          <p:nvPr>
            <p:ph type="pic" sz="quarter" idx="16"/>
          </p:nvPr>
        </p:nvSpPr>
        <p:spPr>
          <a:xfrm>
            <a:off x="1" y="3529452"/>
            <a:ext cx="3479113" cy="2773145"/>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4" name="Picture Placeholder 9"/>
          <p:cNvSpPr>
            <a:spLocks noGrp="1"/>
          </p:cNvSpPr>
          <p:nvPr>
            <p:ph type="pic" sz="quarter" idx="17"/>
          </p:nvPr>
        </p:nvSpPr>
        <p:spPr>
          <a:xfrm>
            <a:off x="3556001" y="4926176"/>
            <a:ext cx="6299200" cy="1376423"/>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5" name="Picture Placeholder 9"/>
          <p:cNvSpPr>
            <a:spLocks noGrp="1"/>
          </p:cNvSpPr>
          <p:nvPr>
            <p:ph type="pic" sz="quarter" idx="18"/>
          </p:nvPr>
        </p:nvSpPr>
        <p:spPr>
          <a:xfrm>
            <a:off x="9948345" y="4926176"/>
            <a:ext cx="2243656" cy="1376423"/>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10" name="Picture Placeholder 9"/>
          <p:cNvSpPr>
            <a:spLocks noGrp="1"/>
          </p:cNvSpPr>
          <p:nvPr>
            <p:ph type="pic" sz="quarter" idx="13"/>
          </p:nvPr>
        </p:nvSpPr>
        <p:spPr>
          <a:xfrm>
            <a:off x="0" y="2075883"/>
            <a:ext cx="6120712" cy="1376421"/>
          </a:xfrm>
        </p:spPr>
        <p:txBody>
          <a:bodyPr/>
          <a:lstStyle>
            <a:lvl1pPr marL="0" indent="0">
              <a:buNone/>
              <a:defRPr b="0" i="0">
                <a:latin typeface="Lato Light"/>
                <a:cs typeface="Lato Light"/>
              </a:defRPr>
            </a:lvl1pPr>
          </a:lstStyle>
          <a:p>
            <a:r>
              <a:rPr lang="en-US" smtClean="0"/>
              <a:t>Click icon to add picture</a:t>
            </a:r>
            <a:endParaRPr lang="en-US" dirty="0"/>
          </a:p>
        </p:txBody>
      </p:sp>
      <p:sp>
        <p:nvSpPr>
          <p:cNvPr id="2" name="Title 1"/>
          <p:cNvSpPr>
            <a:spLocks noGrp="1"/>
          </p:cNvSpPr>
          <p:nvPr>
            <p:ph type="title"/>
          </p:nvPr>
        </p:nvSpPr>
        <p:spPr>
          <a:xfrm>
            <a:off x="458576" y="81418"/>
            <a:ext cx="10615824" cy="965200"/>
          </a:xfrm>
        </p:spPr>
        <p:txBody>
          <a:bodyPr bIns="45714">
            <a:normAutofit/>
          </a:bodyPr>
          <a:lstStyle>
            <a:lvl1pPr algn="l" rtl="0" eaLnBrk="0" fontAlgn="base" hangingPunct="0">
              <a:lnSpc>
                <a:spcPct val="85000"/>
              </a:lnSpc>
              <a:spcBef>
                <a:spcPct val="0"/>
              </a:spcBef>
              <a:spcAft>
                <a:spcPct val="0"/>
              </a:spcAft>
              <a:defRPr kumimoji="1" lang="en-US" altLang="zh-TW" sz="3197" b="0" i="0" kern="1200" dirty="0">
                <a:solidFill>
                  <a:srgbClr val="747679"/>
                </a:solidFill>
                <a:latin typeface="Lato Light"/>
                <a:ea typeface="PMingLiU" pitchFamily="18" charset="-120"/>
                <a:cs typeface="Lato Light"/>
              </a:defRPr>
            </a:lvl1pPr>
          </a:lstStyle>
          <a:p>
            <a:r>
              <a:rPr lang="en-US" smtClean="0"/>
              <a:t>Click to edit Master title style</a:t>
            </a:r>
            <a:endParaRPr lang="en-US" dirty="0"/>
          </a:p>
        </p:txBody>
      </p:sp>
      <p:sp>
        <p:nvSpPr>
          <p:cNvPr id="11" name="Text Placeholder 10"/>
          <p:cNvSpPr>
            <a:spLocks noGrp="1"/>
          </p:cNvSpPr>
          <p:nvPr>
            <p:ph type="body" sz="quarter" idx="12"/>
          </p:nvPr>
        </p:nvSpPr>
        <p:spPr>
          <a:xfrm>
            <a:off x="458576" y="992855"/>
            <a:ext cx="10615824" cy="406400"/>
          </a:xfrm>
        </p:spPr>
        <p:txBody>
          <a:bodyPr tIns="45714">
            <a:noAutofit/>
          </a:bodyPr>
          <a:lstStyle>
            <a:lvl1pPr marL="0" indent="0" algn="l" rtl="0" eaLnBrk="0" fontAlgn="base" hangingPunct="0">
              <a:lnSpc>
                <a:spcPct val="85000"/>
              </a:lnSpc>
              <a:spcBef>
                <a:spcPct val="0"/>
              </a:spcBef>
              <a:spcAft>
                <a:spcPct val="0"/>
              </a:spcAft>
              <a:buClr>
                <a:schemeClr val="accent1"/>
              </a:buClr>
              <a:buFontTx/>
              <a:buNone/>
              <a:defRPr kumimoji="1" lang="en-US" sz="2663" b="0" i="0" kern="1200" dirty="0" smtClean="0">
                <a:solidFill>
                  <a:schemeClr val="accent1"/>
                </a:solidFill>
                <a:latin typeface="Lato Light"/>
                <a:ea typeface="PMingLiU" pitchFamily="18" charset="-120"/>
                <a:cs typeface="Lato Light"/>
              </a:defRPr>
            </a:lvl1pPr>
          </a:lstStyle>
          <a:p>
            <a:pPr lvl="0"/>
            <a:r>
              <a:rPr lang="en-US" smtClean="0"/>
              <a:t>Click to edit Master text styles</a:t>
            </a:r>
          </a:p>
        </p:txBody>
      </p:sp>
    </p:spTree>
    <p:extLst>
      <p:ext uri="{BB962C8B-B14F-4D97-AF65-F5344CB8AC3E}">
        <p14:creationId xmlns:p14="http://schemas.microsoft.com/office/powerpoint/2010/main" val="2225774112"/>
      </p:ext>
    </p:extLst>
  </p:cSld>
  <p:clrMapOvr>
    <a:masterClrMapping/>
  </p:clrMapOvr>
  <p:transition>
    <p:fade/>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mage with Caption 1">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accent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kern="1200" dirty="0">
                <a:solidFill>
                  <a:schemeClr val="bg1"/>
                </a:solidFill>
                <a:latin typeface="Lato Light"/>
                <a:ea typeface="PMingLiU" pitchFamily="18" charset="-120"/>
                <a:cs typeface="Lato Ligh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 y="6"/>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pic>
        <p:nvPicPr>
          <p:cNvPr id="6" name="Picture 5"/>
          <p:cNvPicPr>
            <a:picLocks noChangeAspect="1"/>
          </p:cNvPicPr>
          <p:nvPr userDrawn="1"/>
        </p:nvPicPr>
        <p:blipFill>
          <a:blip r:embed="rId2"/>
          <a:stretch>
            <a:fillRect/>
          </a:stretch>
        </p:blipFill>
        <p:spPr>
          <a:xfrm>
            <a:off x="9875895" y="5438019"/>
            <a:ext cx="1667677" cy="1029545"/>
          </a:xfrm>
          <a:prstGeom prst="rect">
            <a:avLst/>
          </a:prstGeom>
        </p:spPr>
      </p:pic>
    </p:spTree>
    <p:extLst>
      <p:ext uri="{BB962C8B-B14F-4D97-AF65-F5344CB8AC3E}">
        <p14:creationId xmlns:p14="http://schemas.microsoft.com/office/powerpoint/2010/main" val="4289261409"/>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4685884"/>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10363200" y="4267206"/>
            <a:ext cx="2844800" cy="365125"/>
          </a:xfrm>
          <a:prstGeom prst="rect">
            <a:avLst/>
          </a:prstGeom>
        </p:spPr>
        <p:txBody>
          <a:bodyPr lIns="91428" tIns="45714" rIns="91428" bIns="45714"/>
          <a:lstStyle/>
          <a:p>
            <a:pPr defTabSz="1218072" fontAlgn="base">
              <a:spcBef>
                <a:spcPct val="0"/>
              </a:spcBef>
              <a:spcAft>
                <a:spcPct val="0"/>
              </a:spcAft>
              <a:defRPr/>
            </a:pPr>
            <a:fld id="{EB2FDD38-120B-4B19-A7C2-2DBD26B4A366}" type="slidenum">
              <a:rPr kumimoji="1" lang="en-US" sz="2398" smtClean="0">
                <a:solidFill>
                  <a:srgbClr val="000000"/>
                </a:solidFill>
              </a:rPr>
              <a:pPr defTabSz="1218072" fontAlgn="base">
                <a:spcBef>
                  <a:spcPct val="0"/>
                </a:spcBef>
                <a:spcAft>
                  <a:spcPct val="0"/>
                </a:spcAft>
                <a:defRPr/>
              </a:pPr>
              <a:t>‹#›</a:t>
            </a:fld>
            <a:endParaRPr kumimoji="1" lang="en-US" sz="2398">
              <a:solidFill>
                <a:srgbClr val="000000"/>
              </a:solidFill>
            </a:endParaRPr>
          </a:p>
        </p:txBody>
      </p:sp>
      <p:sp>
        <p:nvSpPr>
          <p:cNvPr id="4" name="Rectangle 3"/>
          <p:cNvSpPr/>
          <p:nvPr userDrawn="1"/>
        </p:nvSpPr>
        <p:spPr bwMode="white">
          <a:xfrm>
            <a:off x="-5490" y="6"/>
            <a:ext cx="12197492" cy="6858000"/>
          </a:xfrm>
          <a:prstGeom prst="rect">
            <a:avLst/>
          </a:prstGeom>
          <a:solidFill>
            <a:schemeClr val="bg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Calibri" charset="0"/>
              <a:ea typeface="新細明體" charset="0"/>
              <a:cs typeface="新細明體" charset="0"/>
            </a:endParaRPr>
          </a:p>
        </p:txBody>
      </p:sp>
    </p:spTree>
    <p:extLst>
      <p:ext uri="{BB962C8B-B14F-4D97-AF65-F5344CB8AC3E}">
        <p14:creationId xmlns:p14="http://schemas.microsoft.com/office/powerpoint/2010/main" val="3252729488"/>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Image with Caption 1">
    <p:spTree>
      <p:nvGrpSpPr>
        <p:cNvPr id="1" name=""/>
        <p:cNvGrpSpPr/>
        <p:nvPr/>
      </p:nvGrpSpPr>
      <p:grpSpPr>
        <a:xfrm>
          <a:off x="0" y="0"/>
          <a:ext cx="0" cy="0"/>
          <a:chOff x="0" y="0"/>
          <a:chExt cx="0" cy="0"/>
        </a:xfrm>
      </p:grpSpPr>
      <p:sp>
        <p:nvSpPr>
          <p:cNvPr id="5" name="Rectangle 4"/>
          <p:cNvSpPr/>
          <p:nvPr userDrawn="1"/>
        </p:nvSpPr>
        <p:spPr bwMode="white">
          <a:xfrm>
            <a:off x="4368801" y="5"/>
            <a:ext cx="7823201" cy="6858000"/>
          </a:xfrm>
          <a:prstGeom prst="rect">
            <a:avLst/>
          </a:prstGeom>
          <a:solidFill>
            <a:schemeClr val="accent1"/>
          </a:solidFill>
          <a:ln w="9525" cap="flat" cmpd="sng" algn="ctr">
            <a:noFill/>
            <a:prstDash val="solid"/>
            <a:round/>
            <a:headEnd type="none" w="med" len="med"/>
            <a:tailEnd type="none" w="med" len="med"/>
          </a:ln>
          <a:effectLst/>
          <a:extLst/>
        </p:spPr>
        <p:txBody>
          <a:bodyPr rot="0" spcFirstLastPara="0" vertOverflow="overflow" horzOverflow="overflow" vert="horz" wrap="square" lIns="121790" tIns="60896" rIns="121790" bIns="60896" numCol="1" spcCol="0" rtlCol="0" fromWordArt="0" anchor="t" anchorCtr="0" forceAA="0" compatLnSpc="1">
            <a:prstTxWarp prst="textNoShape">
              <a:avLst/>
            </a:prstTxWarp>
            <a:noAutofit/>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新細明體" charset="0"/>
              <a:cs typeface="Lato Light"/>
            </a:endParaRPr>
          </a:p>
        </p:txBody>
      </p:sp>
      <p:sp>
        <p:nvSpPr>
          <p:cNvPr id="2" name="Title 1"/>
          <p:cNvSpPr>
            <a:spLocks noGrp="1"/>
          </p:cNvSpPr>
          <p:nvPr>
            <p:ph type="title"/>
          </p:nvPr>
        </p:nvSpPr>
        <p:spPr bwMode="black">
          <a:xfrm>
            <a:off x="5080001" y="990600"/>
            <a:ext cx="6502400" cy="3810000"/>
          </a:xfrm>
        </p:spPr>
        <p:txBody>
          <a:bodyPr anchor="t" anchorCtr="0">
            <a:normAutofit/>
          </a:bodyPr>
          <a:lstStyle>
            <a:lvl1pPr algn="l" rtl="0" fontAlgn="base">
              <a:lnSpc>
                <a:spcPct val="85000"/>
              </a:lnSpc>
              <a:spcBef>
                <a:spcPct val="0"/>
              </a:spcBef>
              <a:spcAft>
                <a:spcPct val="0"/>
              </a:spcAft>
              <a:defRPr kumimoji="1" lang="en-US" sz="4797" kern="1200" dirty="0">
                <a:solidFill>
                  <a:schemeClr val="bg1"/>
                </a:solidFill>
                <a:latin typeface="Lato Light"/>
                <a:ea typeface="PMingLiU" pitchFamily="18" charset="-120"/>
                <a:cs typeface="Lato Ligh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 y="5"/>
            <a:ext cx="4368799" cy="6858000"/>
          </a:xfrm>
          <a:prstGeom prst="rect">
            <a:avLst/>
          </a:prstGeom>
        </p:spPr>
        <p:txBody>
          <a:bodyPr rtlCol="0"/>
          <a:lstStyle>
            <a:lvl1pPr marL="0" indent="0">
              <a:buNone/>
              <a:defRPr sz="3730">
                <a:latin typeface="Lato Light"/>
                <a:cs typeface="Lato Light"/>
              </a:defRPr>
            </a:lvl1pPr>
            <a:lvl2pPr marL="608959" indent="0">
              <a:buNone/>
              <a:defRPr sz="3730"/>
            </a:lvl2pPr>
            <a:lvl3pPr marL="1217918" indent="0">
              <a:buNone/>
              <a:defRPr sz="3197"/>
            </a:lvl3pPr>
            <a:lvl4pPr marL="1826879" indent="0">
              <a:buNone/>
              <a:defRPr sz="2663"/>
            </a:lvl4pPr>
            <a:lvl5pPr marL="2435838" indent="0">
              <a:buNone/>
              <a:defRPr sz="2663"/>
            </a:lvl5pPr>
            <a:lvl6pPr marL="3044797" indent="0">
              <a:buNone/>
              <a:defRPr sz="2663"/>
            </a:lvl6pPr>
            <a:lvl7pPr marL="3653756" indent="0">
              <a:buNone/>
              <a:defRPr sz="2663"/>
            </a:lvl7pPr>
            <a:lvl8pPr marL="4262716" indent="0">
              <a:buNone/>
              <a:defRPr sz="2663"/>
            </a:lvl8pPr>
            <a:lvl9pPr marL="4871675" indent="0">
              <a:buNone/>
              <a:defRPr sz="2663"/>
            </a:lvl9pPr>
          </a:lstStyle>
          <a:p>
            <a:pPr lvl="0"/>
            <a:r>
              <a:rPr lang="en-US" noProof="0" smtClean="0"/>
              <a:t>Click icon to add picture</a:t>
            </a:r>
            <a:endParaRPr lang="en-US" noProof="0" dirty="0" smtClean="0"/>
          </a:p>
        </p:txBody>
      </p:sp>
      <p:grpSp>
        <p:nvGrpSpPr>
          <p:cNvPr id="6" name="Group 51"/>
          <p:cNvGrpSpPr>
            <a:grpSpLocks noChangeAspect="1"/>
          </p:cNvGrpSpPr>
          <p:nvPr userDrawn="1"/>
        </p:nvGrpSpPr>
        <p:grpSpPr bwMode="auto">
          <a:xfrm>
            <a:off x="9956802" y="5371020"/>
            <a:ext cx="1828801" cy="1103160"/>
            <a:chOff x="2642" y="2015"/>
            <a:chExt cx="477" cy="288"/>
          </a:xfrm>
          <a:solidFill>
            <a:schemeClr val="tx2">
              <a:lumMod val="90000"/>
              <a:lumOff val="10000"/>
            </a:schemeClr>
          </a:solidFill>
        </p:grpSpPr>
        <p:sp>
          <p:nvSpPr>
            <p:cNvPr id="7" name="Freeform 52"/>
            <p:cNvSpPr>
              <a:spLocks/>
            </p:cNvSpPr>
            <p:nvPr/>
          </p:nvSpPr>
          <p:spPr bwMode="auto">
            <a:xfrm>
              <a:off x="2642" y="2024"/>
              <a:ext cx="477" cy="279"/>
            </a:xfrm>
            <a:custGeom>
              <a:avLst/>
              <a:gdLst>
                <a:gd name="T0" fmla="*/ 196 w 202"/>
                <a:gd name="T1" fmla="*/ 56 h 118"/>
                <a:gd name="T2" fmla="*/ 160 w 202"/>
                <a:gd name="T3" fmla="*/ 28 h 118"/>
                <a:gd name="T4" fmla="*/ 135 w 202"/>
                <a:gd name="T5" fmla="*/ 1 h 118"/>
                <a:gd name="T6" fmla="*/ 130 w 202"/>
                <a:gd name="T7" fmla="*/ 3 h 118"/>
                <a:gd name="T8" fmla="*/ 132 w 202"/>
                <a:gd name="T9" fmla="*/ 8 h 118"/>
                <a:gd name="T10" fmla="*/ 153 w 202"/>
                <a:gd name="T11" fmla="*/ 33 h 118"/>
                <a:gd name="T12" fmla="*/ 157 w 202"/>
                <a:gd name="T13" fmla="*/ 36 h 118"/>
                <a:gd name="T14" fmla="*/ 189 w 202"/>
                <a:gd name="T15" fmla="*/ 59 h 118"/>
                <a:gd name="T16" fmla="*/ 190 w 202"/>
                <a:gd name="T17" fmla="*/ 83 h 118"/>
                <a:gd name="T18" fmla="*/ 154 w 202"/>
                <a:gd name="T19" fmla="*/ 110 h 118"/>
                <a:gd name="T20" fmla="*/ 34 w 202"/>
                <a:gd name="T21" fmla="*/ 110 h 118"/>
                <a:gd name="T22" fmla="*/ 8 w 202"/>
                <a:gd name="T23" fmla="*/ 84 h 118"/>
                <a:gd name="T24" fmla="*/ 34 w 202"/>
                <a:gd name="T25" fmla="*/ 57 h 118"/>
                <a:gd name="T26" fmla="*/ 35 w 202"/>
                <a:gd name="T27" fmla="*/ 57 h 118"/>
                <a:gd name="T28" fmla="*/ 39 w 202"/>
                <a:gd name="T29" fmla="*/ 54 h 118"/>
                <a:gd name="T30" fmla="*/ 71 w 202"/>
                <a:gd name="T31" fmla="*/ 29 h 118"/>
                <a:gd name="T32" fmla="*/ 76 w 202"/>
                <a:gd name="T33" fmla="*/ 30 h 118"/>
                <a:gd name="T34" fmla="*/ 80 w 202"/>
                <a:gd name="T35" fmla="*/ 27 h 118"/>
                <a:gd name="T36" fmla="*/ 100 w 202"/>
                <a:gd name="T37" fmla="*/ 8 h 118"/>
                <a:gd name="T38" fmla="*/ 102 w 202"/>
                <a:gd name="T39" fmla="*/ 3 h 118"/>
                <a:gd name="T40" fmla="*/ 97 w 202"/>
                <a:gd name="T41" fmla="*/ 1 h 118"/>
                <a:gd name="T42" fmla="*/ 74 w 202"/>
                <a:gd name="T43" fmla="*/ 21 h 118"/>
                <a:gd name="T44" fmla="*/ 71 w 202"/>
                <a:gd name="T45" fmla="*/ 21 h 118"/>
                <a:gd name="T46" fmla="*/ 32 w 202"/>
                <a:gd name="T47" fmla="*/ 49 h 118"/>
                <a:gd name="T48" fmla="*/ 0 w 202"/>
                <a:gd name="T49" fmla="*/ 84 h 118"/>
                <a:gd name="T50" fmla="*/ 34 w 202"/>
                <a:gd name="T51" fmla="*/ 118 h 118"/>
                <a:gd name="T52" fmla="*/ 154 w 202"/>
                <a:gd name="T53" fmla="*/ 118 h 118"/>
                <a:gd name="T54" fmla="*/ 198 w 202"/>
                <a:gd name="T55" fmla="*/ 86 h 118"/>
                <a:gd name="T56" fmla="*/ 196 w 202"/>
                <a:gd name="T57" fmla="*/ 5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 h="118">
                  <a:moveTo>
                    <a:pt x="196" y="56"/>
                  </a:moveTo>
                  <a:cubicBezTo>
                    <a:pt x="190" y="40"/>
                    <a:pt x="176" y="30"/>
                    <a:pt x="160" y="28"/>
                  </a:cubicBezTo>
                  <a:cubicBezTo>
                    <a:pt x="155" y="16"/>
                    <a:pt x="146" y="6"/>
                    <a:pt x="135" y="1"/>
                  </a:cubicBezTo>
                  <a:cubicBezTo>
                    <a:pt x="133" y="0"/>
                    <a:pt x="130" y="1"/>
                    <a:pt x="130" y="3"/>
                  </a:cubicBezTo>
                  <a:cubicBezTo>
                    <a:pt x="129" y="5"/>
                    <a:pt x="130" y="7"/>
                    <a:pt x="132" y="8"/>
                  </a:cubicBezTo>
                  <a:cubicBezTo>
                    <a:pt x="142" y="13"/>
                    <a:pt x="150" y="22"/>
                    <a:pt x="153" y="33"/>
                  </a:cubicBezTo>
                  <a:cubicBezTo>
                    <a:pt x="153" y="34"/>
                    <a:pt x="155" y="36"/>
                    <a:pt x="157" y="36"/>
                  </a:cubicBezTo>
                  <a:cubicBezTo>
                    <a:pt x="171" y="37"/>
                    <a:pt x="184" y="45"/>
                    <a:pt x="189" y="59"/>
                  </a:cubicBezTo>
                  <a:cubicBezTo>
                    <a:pt x="189" y="59"/>
                    <a:pt x="194" y="72"/>
                    <a:pt x="190" y="83"/>
                  </a:cubicBezTo>
                  <a:cubicBezTo>
                    <a:pt x="185" y="99"/>
                    <a:pt x="171" y="110"/>
                    <a:pt x="154" y="110"/>
                  </a:cubicBezTo>
                  <a:cubicBezTo>
                    <a:pt x="34" y="110"/>
                    <a:pt x="34" y="110"/>
                    <a:pt x="34" y="110"/>
                  </a:cubicBezTo>
                  <a:cubicBezTo>
                    <a:pt x="19" y="110"/>
                    <a:pt x="8" y="98"/>
                    <a:pt x="8" y="84"/>
                  </a:cubicBezTo>
                  <a:cubicBezTo>
                    <a:pt x="8" y="69"/>
                    <a:pt x="19" y="57"/>
                    <a:pt x="34" y="57"/>
                  </a:cubicBezTo>
                  <a:cubicBezTo>
                    <a:pt x="35" y="57"/>
                    <a:pt x="35" y="57"/>
                    <a:pt x="35" y="57"/>
                  </a:cubicBezTo>
                  <a:cubicBezTo>
                    <a:pt x="37" y="57"/>
                    <a:pt x="38" y="56"/>
                    <a:pt x="39" y="54"/>
                  </a:cubicBezTo>
                  <a:cubicBezTo>
                    <a:pt x="43" y="39"/>
                    <a:pt x="56" y="29"/>
                    <a:pt x="71" y="29"/>
                  </a:cubicBezTo>
                  <a:cubicBezTo>
                    <a:pt x="73" y="29"/>
                    <a:pt x="74" y="29"/>
                    <a:pt x="76" y="30"/>
                  </a:cubicBezTo>
                  <a:cubicBezTo>
                    <a:pt x="77" y="30"/>
                    <a:pt x="79" y="29"/>
                    <a:pt x="80" y="27"/>
                  </a:cubicBezTo>
                  <a:cubicBezTo>
                    <a:pt x="84" y="19"/>
                    <a:pt x="91" y="12"/>
                    <a:pt x="100" y="8"/>
                  </a:cubicBezTo>
                  <a:cubicBezTo>
                    <a:pt x="102" y="7"/>
                    <a:pt x="103" y="5"/>
                    <a:pt x="102" y="3"/>
                  </a:cubicBezTo>
                  <a:cubicBezTo>
                    <a:pt x="101" y="1"/>
                    <a:pt x="99" y="0"/>
                    <a:pt x="97" y="1"/>
                  </a:cubicBezTo>
                  <a:cubicBezTo>
                    <a:pt x="87" y="5"/>
                    <a:pt x="79" y="12"/>
                    <a:pt x="74" y="21"/>
                  </a:cubicBezTo>
                  <a:cubicBezTo>
                    <a:pt x="73" y="21"/>
                    <a:pt x="72" y="21"/>
                    <a:pt x="71" y="21"/>
                  </a:cubicBezTo>
                  <a:cubicBezTo>
                    <a:pt x="53" y="21"/>
                    <a:pt x="38" y="32"/>
                    <a:pt x="32" y="49"/>
                  </a:cubicBezTo>
                  <a:cubicBezTo>
                    <a:pt x="14" y="50"/>
                    <a:pt x="0" y="65"/>
                    <a:pt x="0" y="84"/>
                  </a:cubicBezTo>
                  <a:cubicBezTo>
                    <a:pt x="0" y="103"/>
                    <a:pt x="15" y="118"/>
                    <a:pt x="34" y="118"/>
                  </a:cubicBezTo>
                  <a:cubicBezTo>
                    <a:pt x="154" y="118"/>
                    <a:pt x="154" y="118"/>
                    <a:pt x="154" y="118"/>
                  </a:cubicBezTo>
                  <a:cubicBezTo>
                    <a:pt x="175" y="118"/>
                    <a:pt x="192" y="105"/>
                    <a:pt x="198" y="86"/>
                  </a:cubicBezTo>
                  <a:cubicBezTo>
                    <a:pt x="202" y="72"/>
                    <a:pt x="197" y="58"/>
                    <a:pt x="196"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PMingLiU" pitchFamily="18" charset="-120"/>
                <a:cs typeface="Lato Light"/>
              </a:endParaRPr>
            </a:p>
          </p:txBody>
        </p:sp>
        <p:sp>
          <p:nvSpPr>
            <p:cNvPr id="8" name="Oval 53"/>
            <p:cNvSpPr>
              <a:spLocks noChangeArrowheads="1"/>
            </p:cNvSpPr>
            <p:nvPr/>
          </p:nvSpPr>
          <p:spPr bwMode="auto">
            <a:xfrm>
              <a:off x="2902" y="2015"/>
              <a:ext cx="19" cy="1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Lato Light"/>
                <a:ea typeface="PMingLiU" pitchFamily="18" charset="-120"/>
                <a:cs typeface="Lato Light"/>
              </a:endParaRPr>
            </a:p>
          </p:txBody>
        </p:sp>
      </p:grpSp>
    </p:spTree>
    <p:extLst>
      <p:ext uri="{BB962C8B-B14F-4D97-AF65-F5344CB8AC3E}">
        <p14:creationId xmlns:p14="http://schemas.microsoft.com/office/powerpoint/2010/main" val="2305164945"/>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3" name="Rectangle 2"/>
          <p:cNvSpPr/>
          <p:nvPr userDrawn="1"/>
        </p:nvSpPr>
        <p:spPr bwMode="auto">
          <a:xfrm>
            <a:off x="0" y="5"/>
            <a:ext cx="12192000" cy="6858000"/>
          </a:xfrm>
          <a:prstGeom prst="rect">
            <a:avLst/>
          </a:prstGeom>
          <a:solidFill>
            <a:srgbClr val="003159"/>
          </a:solidFill>
          <a:ln w="9525" cap="flat" cmpd="sng" algn="ctr">
            <a:noFill/>
            <a:prstDash val="solid"/>
            <a:round/>
            <a:headEnd type="none" w="med" len="med"/>
            <a:tailEnd type="none" w="med" len="med"/>
          </a:ln>
          <a:effectLst/>
          <a:extLst/>
        </p:spPr>
        <p:txBody>
          <a:bodyPr vert="horz" wrap="square" lIns="121790" tIns="60896" rIns="121790" bIns="60896" numCol="1" rtlCol="0" anchor="t" anchorCtr="0" compatLnSpc="1">
            <a:prstTxWarp prst="textNoShape">
              <a:avLst/>
            </a:prstTxWarp>
          </a:bodyPr>
          <a:lstStyle/>
          <a:p>
            <a:pPr marL="0" marR="0" lvl="0" indent="0" algn="l" defTabSz="1217918"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0000"/>
              </a:solidFill>
              <a:effectLst/>
              <a:uLnTx/>
              <a:uFillTx/>
              <a:latin typeface="Calibri" charset="0"/>
              <a:ea typeface="新細明體" charset="0"/>
              <a:cs typeface="新細明體" charset="0"/>
            </a:endParaRPr>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grpSp>
        <p:nvGrpSpPr>
          <p:cNvPr id="4" name="Group 3"/>
          <p:cNvGrpSpPr>
            <a:grpSpLocks noChangeAspect="1"/>
          </p:cNvGrpSpPr>
          <p:nvPr userDrawn="1"/>
        </p:nvGrpSpPr>
        <p:grpSpPr bwMode="auto">
          <a:xfrm>
            <a:off x="11484754" y="288204"/>
            <a:ext cx="853441" cy="529408"/>
            <a:chOff x="456" y="59"/>
            <a:chExt cx="6336" cy="3934"/>
          </a:xfrm>
        </p:grpSpPr>
        <p:sp>
          <p:nvSpPr>
            <p:cNvPr id="5" name="AutoShape 3"/>
            <p:cNvSpPr>
              <a:spLocks noChangeAspect="1" noChangeArrowheads="1" noTextEdit="1"/>
            </p:cNvSpPr>
            <p:nvPr/>
          </p:nvSpPr>
          <p:spPr bwMode="auto">
            <a:xfrm>
              <a:off x="456" y="59"/>
              <a:ext cx="6336" cy="3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Calibri" pitchFamily="34" charset="0"/>
                <a:ea typeface="PMingLiU" pitchFamily="18" charset="-120"/>
              </a:endParaRPr>
            </a:p>
          </p:txBody>
        </p:sp>
        <p:sp>
          <p:nvSpPr>
            <p:cNvPr id="6" name="Freeform 5"/>
            <p:cNvSpPr>
              <a:spLocks/>
            </p:cNvSpPr>
            <p:nvPr/>
          </p:nvSpPr>
          <p:spPr bwMode="auto">
            <a:xfrm>
              <a:off x="456" y="59"/>
              <a:ext cx="6336" cy="3934"/>
            </a:xfrm>
            <a:custGeom>
              <a:avLst/>
              <a:gdLst>
                <a:gd name="T0" fmla="*/ 751 w 954"/>
                <a:gd name="T1" fmla="*/ 592 h 592"/>
                <a:gd name="T2" fmla="*/ 556 w 954"/>
                <a:gd name="T3" fmla="*/ 592 h 592"/>
                <a:gd name="T4" fmla="*/ 537 w 954"/>
                <a:gd name="T5" fmla="*/ 572 h 592"/>
                <a:gd name="T6" fmla="*/ 556 w 954"/>
                <a:gd name="T7" fmla="*/ 553 h 592"/>
                <a:gd name="T8" fmla="*/ 751 w 954"/>
                <a:gd name="T9" fmla="*/ 553 h 592"/>
                <a:gd name="T10" fmla="*/ 914 w 954"/>
                <a:gd name="T11" fmla="*/ 390 h 592"/>
                <a:gd name="T12" fmla="*/ 751 w 954"/>
                <a:gd name="T13" fmla="*/ 227 h 592"/>
                <a:gd name="T14" fmla="*/ 713 w 954"/>
                <a:gd name="T15" fmla="*/ 231 h 592"/>
                <a:gd name="T16" fmla="*/ 690 w 954"/>
                <a:gd name="T17" fmla="*/ 218 h 592"/>
                <a:gd name="T18" fmla="*/ 447 w 954"/>
                <a:gd name="T19" fmla="*/ 40 h 592"/>
                <a:gd name="T20" fmla="*/ 191 w 954"/>
                <a:gd name="T21" fmla="*/ 296 h 592"/>
                <a:gd name="T22" fmla="*/ 194 w 954"/>
                <a:gd name="T23" fmla="*/ 331 h 592"/>
                <a:gd name="T24" fmla="*/ 187 w 954"/>
                <a:gd name="T25" fmla="*/ 348 h 592"/>
                <a:gd name="T26" fmla="*/ 169 w 954"/>
                <a:gd name="T27" fmla="*/ 353 h 592"/>
                <a:gd name="T28" fmla="*/ 142 w 954"/>
                <a:gd name="T29" fmla="*/ 348 h 592"/>
                <a:gd name="T30" fmla="*/ 40 w 954"/>
                <a:gd name="T31" fmla="*/ 451 h 592"/>
                <a:gd name="T32" fmla="*/ 142 w 954"/>
                <a:gd name="T33" fmla="*/ 553 h 592"/>
                <a:gd name="T34" fmla="*/ 398 w 954"/>
                <a:gd name="T35" fmla="*/ 553 h 592"/>
                <a:gd name="T36" fmla="*/ 417 w 954"/>
                <a:gd name="T37" fmla="*/ 572 h 592"/>
                <a:gd name="T38" fmla="*/ 398 w 954"/>
                <a:gd name="T39" fmla="*/ 592 h 592"/>
                <a:gd name="T40" fmla="*/ 142 w 954"/>
                <a:gd name="T41" fmla="*/ 592 h 592"/>
                <a:gd name="T42" fmla="*/ 0 w 954"/>
                <a:gd name="T43" fmla="*/ 451 h 592"/>
                <a:gd name="T44" fmla="*/ 142 w 954"/>
                <a:gd name="T45" fmla="*/ 309 h 592"/>
                <a:gd name="T46" fmla="*/ 152 w 954"/>
                <a:gd name="T47" fmla="*/ 309 h 592"/>
                <a:gd name="T48" fmla="*/ 151 w 954"/>
                <a:gd name="T49" fmla="*/ 296 h 592"/>
                <a:gd name="T50" fmla="*/ 447 w 954"/>
                <a:gd name="T51" fmla="*/ 0 h 592"/>
                <a:gd name="T52" fmla="*/ 722 w 954"/>
                <a:gd name="T53" fmla="*/ 189 h 592"/>
                <a:gd name="T54" fmla="*/ 751 w 954"/>
                <a:gd name="T55" fmla="*/ 187 h 592"/>
                <a:gd name="T56" fmla="*/ 954 w 954"/>
                <a:gd name="T57" fmla="*/ 390 h 592"/>
                <a:gd name="T58" fmla="*/ 751 w 954"/>
                <a:gd name="T5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4" h="592">
                  <a:moveTo>
                    <a:pt x="751" y="592"/>
                  </a:moveTo>
                  <a:cubicBezTo>
                    <a:pt x="556" y="592"/>
                    <a:pt x="556" y="592"/>
                    <a:pt x="556" y="592"/>
                  </a:cubicBezTo>
                  <a:cubicBezTo>
                    <a:pt x="546" y="592"/>
                    <a:pt x="537" y="583"/>
                    <a:pt x="537" y="572"/>
                  </a:cubicBezTo>
                  <a:cubicBezTo>
                    <a:pt x="537" y="561"/>
                    <a:pt x="546" y="553"/>
                    <a:pt x="556" y="553"/>
                  </a:cubicBezTo>
                  <a:cubicBezTo>
                    <a:pt x="751" y="553"/>
                    <a:pt x="751" y="553"/>
                    <a:pt x="751" y="553"/>
                  </a:cubicBezTo>
                  <a:cubicBezTo>
                    <a:pt x="841" y="553"/>
                    <a:pt x="914" y="479"/>
                    <a:pt x="914" y="390"/>
                  </a:cubicBezTo>
                  <a:cubicBezTo>
                    <a:pt x="914" y="300"/>
                    <a:pt x="841" y="227"/>
                    <a:pt x="751" y="227"/>
                  </a:cubicBezTo>
                  <a:cubicBezTo>
                    <a:pt x="739" y="227"/>
                    <a:pt x="726" y="228"/>
                    <a:pt x="713" y="231"/>
                  </a:cubicBezTo>
                  <a:cubicBezTo>
                    <a:pt x="703" y="234"/>
                    <a:pt x="693" y="228"/>
                    <a:pt x="690" y="218"/>
                  </a:cubicBezTo>
                  <a:cubicBezTo>
                    <a:pt x="656" y="111"/>
                    <a:pt x="558" y="40"/>
                    <a:pt x="447" y="40"/>
                  </a:cubicBezTo>
                  <a:cubicBezTo>
                    <a:pt x="306" y="40"/>
                    <a:pt x="191" y="155"/>
                    <a:pt x="191" y="296"/>
                  </a:cubicBezTo>
                  <a:cubicBezTo>
                    <a:pt x="191" y="306"/>
                    <a:pt x="192" y="317"/>
                    <a:pt x="194" y="331"/>
                  </a:cubicBezTo>
                  <a:cubicBezTo>
                    <a:pt x="195" y="337"/>
                    <a:pt x="192" y="344"/>
                    <a:pt x="187" y="348"/>
                  </a:cubicBezTo>
                  <a:cubicBezTo>
                    <a:pt x="182" y="353"/>
                    <a:pt x="175" y="354"/>
                    <a:pt x="169" y="353"/>
                  </a:cubicBezTo>
                  <a:cubicBezTo>
                    <a:pt x="159" y="350"/>
                    <a:pt x="150" y="348"/>
                    <a:pt x="142" y="348"/>
                  </a:cubicBezTo>
                  <a:cubicBezTo>
                    <a:pt x="86" y="348"/>
                    <a:pt x="40" y="394"/>
                    <a:pt x="40" y="451"/>
                  </a:cubicBezTo>
                  <a:cubicBezTo>
                    <a:pt x="40" y="507"/>
                    <a:pt x="86" y="553"/>
                    <a:pt x="142" y="553"/>
                  </a:cubicBezTo>
                  <a:cubicBezTo>
                    <a:pt x="398" y="553"/>
                    <a:pt x="398" y="553"/>
                    <a:pt x="398" y="553"/>
                  </a:cubicBezTo>
                  <a:cubicBezTo>
                    <a:pt x="408" y="553"/>
                    <a:pt x="417" y="561"/>
                    <a:pt x="417" y="572"/>
                  </a:cubicBezTo>
                  <a:cubicBezTo>
                    <a:pt x="417" y="583"/>
                    <a:pt x="408" y="592"/>
                    <a:pt x="398" y="592"/>
                  </a:cubicBezTo>
                  <a:cubicBezTo>
                    <a:pt x="142" y="592"/>
                    <a:pt x="142" y="592"/>
                    <a:pt x="142" y="592"/>
                  </a:cubicBezTo>
                  <a:cubicBezTo>
                    <a:pt x="64" y="592"/>
                    <a:pt x="0" y="529"/>
                    <a:pt x="0" y="451"/>
                  </a:cubicBezTo>
                  <a:cubicBezTo>
                    <a:pt x="0" y="372"/>
                    <a:pt x="64" y="309"/>
                    <a:pt x="142" y="309"/>
                  </a:cubicBezTo>
                  <a:cubicBezTo>
                    <a:pt x="145" y="309"/>
                    <a:pt x="148" y="309"/>
                    <a:pt x="152" y="309"/>
                  </a:cubicBezTo>
                  <a:cubicBezTo>
                    <a:pt x="152" y="305"/>
                    <a:pt x="151" y="300"/>
                    <a:pt x="151" y="296"/>
                  </a:cubicBezTo>
                  <a:cubicBezTo>
                    <a:pt x="151" y="133"/>
                    <a:pt x="284" y="0"/>
                    <a:pt x="447" y="0"/>
                  </a:cubicBezTo>
                  <a:cubicBezTo>
                    <a:pt x="569" y="0"/>
                    <a:pt x="678" y="75"/>
                    <a:pt x="722" y="189"/>
                  </a:cubicBezTo>
                  <a:cubicBezTo>
                    <a:pt x="732" y="188"/>
                    <a:pt x="742" y="187"/>
                    <a:pt x="751" y="187"/>
                  </a:cubicBezTo>
                  <a:cubicBezTo>
                    <a:pt x="863" y="187"/>
                    <a:pt x="954" y="278"/>
                    <a:pt x="954" y="390"/>
                  </a:cubicBezTo>
                  <a:cubicBezTo>
                    <a:pt x="954" y="501"/>
                    <a:pt x="863" y="592"/>
                    <a:pt x="751" y="592"/>
                  </a:cubicBezTo>
                  <a:close/>
                </a:path>
              </a:pathLst>
            </a:custGeom>
            <a:solidFill>
              <a:srgbClr val="00AEF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Calibri" pitchFamily="34" charset="0"/>
                <a:ea typeface="PMingLiU" pitchFamily="18" charset="-120"/>
              </a:endParaRPr>
            </a:p>
          </p:txBody>
        </p:sp>
        <p:sp>
          <p:nvSpPr>
            <p:cNvPr id="7" name="Oval 6"/>
            <p:cNvSpPr>
              <a:spLocks noChangeArrowheads="1"/>
            </p:cNvSpPr>
            <p:nvPr/>
          </p:nvSpPr>
          <p:spPr bwMode="auto">
            <a:xfrm>
              <a:off x="3491" y="3734"/>
              <a:ext cx="266" cy="259"/>
            </a:xfrm>
            <a:prstGeom prst="ellipse">
              <a:avLst/>
            </a:prstGeom>
            <a:solidFill>
              <a:srgbClr val="00B9F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006CC4"/>
                </a:solidFill>
                <a:effectLst/>
                <a:uLnTx/>
                <a:uFillTx/>
                <a:latin typeface="Calibri" pitchFamily="34" charset="0"/>
                <a:ea typeface="PMingLiU" pitchFamily="18" charset="-120"/>
              </a:endParaRPr>
            </a:p>
          </p:txBody>
        </p:sp>
      </p:grpSp>
    </p:spTree>
    <p:extLst>
      <p:ext uri="{BB962C8B-B14F-4D97-AF65-F5344CB8AC3E}">
        <p14:creationId xmlns:p14="http://schemas.microsoft.com/office/powerpoint/2010/main" val="1304766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7" name="Rectangle 6"/>
          <p:cNvSpPr/>
          <p:nvPr/>
        </p:nvSpPr>
        <p:spPr>
          <a:xfrm>
            <a:off x="0" y="4917992"/>
            <a:ext cx="12192000" cy="1940010"/>
          </a:xfrm>
          <a:prstGeom prst="rect">
            <a:avLst/>
          </a:prstGeom>
          <a:blipFill dpi="0" rotWithShape="1">
            <a:blip r:embed="rId2">
              <a:alphaModFix amt="8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lIns="91379" tIns="45690" rIns="91379" bIns="45690" rtlCol="0" anchor="ctr"/>
          <a:lstStyle/>
          <a:p>
            <a:pPr marL="0" marR="0" lvl="0" indent="0" algn="ctr"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FFFFFF"/>
              </a:solidFill>
              <a:effectLst/>
              <a:uLnTx/>
              <a:uFillTx/>
              <a:latin typeface="Calibri"/>
              <a:ea typeface="新細明體"/>
            </a:endParaRPr>
          </a:p>
        </p:txBody>
      </p:sp>
      <p:sp>
        <p:nvSpPr>
          <p:cNvPr id="2" name="Title 1"/>
          <p:cNvSpPr>
            <a:spLocks noGrp="1"/>
          </p:cNvSpPr>
          <p:nvPr>
            <p:ph type="title"/>
          </p:nvPr>
        </p:nvSpPr>
        <p:spPr>
          <a:xfrm>
            <a:off x="2167128" y="1225299"/>
            <a:ext cx="9281159" cy="3520440"/>
          </a:xfrm>
        </p:spPr>
        <p:txBody>
          <a:bodyPr anchor="ctr">
            <a:normAutofit/>
          </a:bodyPr>
          <a:lstStyle>
            <a:lvl1pPr>
              <a:lnSpc>
                <a:spcPct val="85000"/>
              </a:lnSpc>
              <a:defRPr sz="7193" b="1"/>
            </a:lvl1pPr>
          </a:lstStyle>
          <a:p>
            <a:r>
              <a:rPr lang="en-US" smtClean="0"/>
              <a:t>Click to edit Master title style</a:t>
            </a:r>
            <a:endParaRPr lang="en-US" dirty="0"/>
          </a:p>
        </p:txBody>
      </p:sp>
      <p:sp>
        <p:nvSpPr>
          <p:cNvPr id="3" name="Text Placeholder 2"/>
          <p:cNvSpPr>
            <a:spLocks noGrp="1"/>
          </p:cNvSpPr>
          <p:nvPr>
            <p:ph type="body" idx="1"/>
          </p:nvPr>
        </p:nvSpPr>
        <p:spPr>
          <a:xfrm>
            <a:off x="2165775" y="5020059"/>
            <a:ext cx="9052560" cy="1066800"/>
          </a:xfrm>
        </p:spPr>
        <p:txBody>
          <a:bodyPr anchor="t">
            <a:normAutofit/>
          </a:bodyPr>
          <a:lstStyle>
            <a:lvl1pPr marL="0" indent="0">
              <a:buNone/>
              <a:defRPr sz="2796" b="1">
                <a:solidFill>
                  <a:schemeClr val="accent2">
                    <a:lumMod val="50000"/>
                  </a:schemeClr>
                </a:solidFill>
              </a:defRPr>
            </a:lvl1pPr>
            <a:lvl2pPr marL="456901" indent="0">
              <a:buNone/>
              <a:defRPr sz="1865">
                <a:solidFill>
                  <a:schemeClr val="tx1">
                    <a:tint val="75000"/>
                  </a:schemeClr>
                </a:solidFill>
              </a:defRPr>
            </a:lvl2pPr>
            <a:lvl3pPr marL="913805" indent="0">
              <a:buNone/>
              <a:defRPr sz="1599">
                <a:solidFill>
                  <a:schemeClr val="tx1">
                    <a:tint val="75000"/>
                  </a:schemeClr>
                </a:solidFill>
              </a:defRPr>
            </a:lvl3pPr>
            <a:lvl4pPr marL="1370707" indent="0">
              <a:buNone/>
              <a:defRPr sz="1465">
                <a:solidFill>
                  <a:schemeClr val="tx1">
                    <a:tint val="75000"/>
                  </a:schemeClr>
                </a:solidFill>
              </a:defRPr>
            </a:lvl4pPr>
            <a:lvl5pPr marL="1827609" indent="0">
              <a:buNone/>
              <a:defRPr sz="1465">
                <a:solidFill>
                  <a:schemeClr val="tx1">
                    <a:tint val="75000"/>
                  </a:schemeClr>
                </a:solidFill>
              </a:defRPr>
            </a:lvl5pPr>
            <a:lvl6pPr marL="2284512" indent="0">
              <a:buNone/>
              <a:defRPr sz="1465">
                <a:solidFill>
                  <a:schemeClr val="tx1">
                    <a:tint val="75000"/>
                  </a:schemeClr>
                </a:solidFill>
              </a:defRPr>
            </a:lvl6pPr>
            <a:lvl7pPr marL="2741414" indent="0">
              <a:buNone/>
              <a:defRPr sz="1465">
                <a:solidFill>
                  <a:schemeClr val="tx1">
                    <a:tint val="75000"/>
                  </a:schemeClr>
                </a:solidFill>
              </a:defRPr>
            </a:lvl7pPr>
            <a:lvl8pPr marL="3198316" indent="0">
              <a:buNone/>
              <a:defRPr sz="1465">
                <a:solidFill>
                  <a:schemeClr val="tx1">
                    <a:tint val="75000"/>
                  </a:schemeClr>
                </a:solidFill>
              </a:defRPr>
            </a:lvl8pPr>
            <a:lvl9pPr marL="3655220" indent="0">
              <a:buNone/>
              <a:defRPr sz="1465">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8" y="6272788"/>
            <a:ext cx="2644309" cy="365125"/>
          </a:xfrm>
          <a:prstGeom prst="rect">
            <a:avLst/>
          </a:prstGeom>
        </p:spPr>
        <p:txBody>
          <a:bodyPr lIns="68598" tIns="34299" rIns="68598" bIns="34299"/>
          <a:lstStyle>
            <a:lvl1pPr>
              <a:defRPr>
                <a:solidFill>
                  <a:schemeClr val="accent2">
                    <a:lumMod val="50000"/>
                  </a:schemeClr>
                </a:solidFill>
              </a:defRPr>
            </a:lvl1pPr>
          </a:lstStyle>
          <a:p>
            <a:pPr defTabSz="1218072" fontAlgn="base">
              <a:spcBef>
                <a:spcPct val="0"/>
              </a:spcBef>
              <a:spcAft>
                <a:spcPct val="0"/>
              </a:spcAft>
              <a:defRPr/>
            </a:pPr>
            <a:fld id="{8F230096-96AD-154C-B6EF-4B08FDE25844}" type="datetime1">
              <a:rPr kumimoji="1" lang="en-US" sz="2398" smtClean="0">
                <a:solidFill>
                  <a:srgbClr val="006CC4">
                    <a:lumMod val="50000"/>
                  </a:srgbClr>
                </a:solidFill>
              </a:rPr>
              <a:pPr defTabSz="1218072" fontAlgn="base">
                <a:spcBef>
                  <a:spcPct val="0"/>
                </a:spcBef>
                <a:spcAft>
                  <a:spcPct val="0"/>
                </a:spcAft>
                <a:defRPr/>
              </a:pPr>
              <a:t>3/10/2016</a:t>
            </a:fld>
            <a:endParaRPr kumimoji="1" lang="en-US" sz="2398">
              <a:solidFill>
                <a:srgbClr val="006CC4">
                  <a:lumMod val="50000"/>
                </a:srgbClr>
              </a:solidFill>
            </a:endParaRPr>
          </a:p>
        </p:txBody>
      </p:sp>
      <p:sp>
        <p:nvSpPr>
          <p:cNvPr id="5" name="Footer Placeholder 4"/>
          <p:cNvSpPr>
            <a:spLocks noGrp="1"/>
          </p:cNvSpPr>
          <p:nvPr>
            <p:ph type="ftr" sz="quarter" idx="11"/>
          </p:nvPr>
        </p:nvSpPr>
        <p:spPr>
          <a:xfrm>
            <a:off x="2182708" y="6272788"/>
            <a:ext cx="6327648" cy="365125"/>
          </a:xfrm>
          <a:prstGeom prst="rect">
            <a:avLst/>
          </a:prstGeom>
        </p:spPr>
        <p:txBody>
          <a:bodyPr lIns="68598" tIns="34299" rIns="68598" bIns="34299"/>
          <a:lstStyle>
            <a:lvl1pPr>
              <a:defRPr>
                <a:solidFill>
                  <a:schemeClr val="accent2">
                    <a:lumMod val="50000"/>
                  </a:schemeClr>
                </a:solidFill>
              </a:defRPr>
            </a:lvl1pPr>
          </a:lstStyle>
          <a:p>
            <a:pPr defTabSz="1218072" fontAlgn="base">
              <a:spcBef>
                <a:spcPct val="0"/>
              </a:spcBef>
              <a:spcAft>
                <a:spcPct val="0"/>
              </a:spcAft>
              <a:defRPr/>
            </a:pPr>
            <a:endParaRPr kumimoji="1" lang="en-US" sz="2398">
              <a:solidFill>
                <a:srgbClr val="006CC4">
                  <a:lumMod val="50000"/>
                </a:srgbClr>
              </a:solidFill>
            </a:endParaRPr>
          </a:p>
        </p:txBody>
      </p:sp>
      <p:grpSp>
        <p:nvGrpSpPr>
          <p:cNvPr id="8" name="Group 7"/>
          <p:cNvGrpSpPr/>
          <p:nvPr/>
        </p:nvGrpSpPr>
        <p:grpSpPr>
          <a:xfrm>
            <a:off x="897401" y="2325851"/>
            <a:ext cx="1080903"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3">
                <a:duotone>
                  <a:schemeClr val="accent2">
                    <a:shade val="45000"/>
                    <a:satMod val="135000"/>
                  </a:schemeClr>
                  <a:prstClr val="white"/>
                </a:duotone>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3805" rtl="0" eaLnBrk="1" fontAlgn="auto" latinLnBrk="0" hangingPunct="1">
                <a:lnSpc>
                  <a:spcPct val="100000"/>
                </a:lnSpc>
                <a:spcBef>
                  <a:spcPts val="0"/>
                </a:spcBef>
                <a:spcAft>
                  <a:spcPts val="0"/>
                </a:spcAft>
                <a:buClrTx/>
                <a:buSzTx/>
                <a:buFontTx/>
                <a:buNone/>
                <a:tabLst/>
                <a:defRPr/>
              </a:pPr>
              <a:endParaRPr kumimoji="0" lang="en-US" sz="1998" b="0" i="0" u="none" strike="noStrike" kern="0" cap="none" spc="0" normalizeH="0" baseline="0" noProof="0" dirty="0">
                <a:ln>
                  <a:noFill/>
                </a:ln>
                <a:solidFill>
                  <a:prstClr val="white"/>
                </a:solidFill>
                <a:effectLst/>
                <a:uLnTx/>
                <a:uFillTx/>
                <a:latin typeface="Rockwell Extra Bold" pitchFamily="18" charset="0"/>
                <a:ea typeface="新細明體"/>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380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prstClr val="white"/>
                </a:solidFill>
                <a:effectLst/>
                <a:uLnTx/>
                <a:uFillTx/>
                <a:latin typeface="Calibri"/>
                <a:ea typeface="新細明體"/>
                <a:cs typeface="+mn-cs"/>
              </a:endParaRPr>
            </a:p>
          </p:txBody>
        </p:sp>
      </p:grpSp>
      <p:sp>
        <p:nvSpPr>
          <p:cNvPr id="6" name="Slide Number Placeholder 5"/>
          <p:cNvSpPr>
            <a:spLocks noGrp="1"/>
          </p:cNvSpPr>
          <p:nvPr>
            <p:ph type="sldNum" sz="quarter" idx="12"/>
          </p:nvPr>
        </p:nvSpPr>
        <p:spPr>
          <a:xfrm>
            <a:off x="1180432" y="2601279"/>
            <a:ext cx="689779" cy="530037"/>
          </a:xfrm>
          <a:prstGeom prst="rect">
            <a:avLst/>
          </a:prstGeom>
        </p:spPr>
        <p:txBody>
          <a:bodyPr lIns="68598" tIns="34299" rIns="68598" bIns="34299"/>
          <a:lstStyle>
            <a:lvl1pPr>
              <a:defRPr sz="2796"/>
            </a:lvl1pPr>
          </a:lstStyle>
          <a:p>
            <a:pPr defTabSz="1218072" fontAlgn="base">
              <a:spcBef>
                <a:spcPct val="0"/>
              </a:spcBef>
              <a:spcAft>
                <a:spcPct val="0"/>
              </a:spcAft>
              <a:defRPr/>
            </a:pPr>
            <a:fld id="{5BD55EF2-3480-49E9-827B-35486DC40183}" type="slidenum">
              <a:rPr kumimoji="1" lang="en-US" smtClean="0">
                <a:solidFill>
                  <a:srgbClr val="000000"/>
                </a:solidFill>
              </a:rPr>
              <a:pPr defTabSz="1218072" fontAlgn="base">
                <a:spcBef>
                  <a:spcPct val="0"/>
                </a:spcBef>
                <a:spcAft>
                  <a:spcPct val="0"/>
                </a:spcAft>
                <a:defRPr/>
              </a:pPr>
              <a:t>‹#›</a:t>
            </a:fld>
            <a:endParaRPr kumimoji="1" lang="en-US">
              <a:solidFill>
                <a:srgbClr val="000000"/>
              </a:solidFill>
            </a:endParaRPr>
          </a:p>
        </p:txBody>
      </p:sp>
    </p:spTree>
    <p:extLst>
      <p:ext uri="{BB962C8B-B14F-4D97-AF65-F5344CB8AC3E}">
        <p14:creationId xmlns:p14="http://schemas.microsoft.com/office/powerpoint/2010/main" val="947436031"/>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964424" y="6272788"/>
            <a:ext cx="3273552" cy="365125"/>
          </a:xfrm>
          <a:prstGeom prst="rect">
            <a:avLst/>
          </a:prstGeom>
        </p:spPr>
        <p:txBody>
          <a:bodyPr lIns="68598" tIns="34299" rIns="68598" bIns="34299"/>
          <a:lstStyle/>
          <a:p>
            <a:pPr defTabSz="1218072" fontAlgn="base">
              <a:spcBef>
                <a:spcPct val="0"/>
              </a:spcBef>
              <a:spcAft>
                <a:spcPct val="0"/>
              </a:spcAft>
              <a:defRPr/>
            </a:pPr>
            <a:fld id="{864B4990-0DE4-E442-9957-746268B7CB83}" type="datetime1">
              <a:rPr kumimoji="1" lang="en-US" sz="2398" smtClean="0">
                <a:solidFill>
                  <a:srgbClr val="000000"/>
                </a:solidFill>
              </a:rPr>
              <a:pPr defTabSz="1218072" fontAlgn="base">
                <a:spcBef>
                  <a:spcPct val="0"/>
                </a:spcBef>
                <a:spcAft>
                  <a:spcPct val="0"/>
                </a:spcAft>
                <a:defRPr/>
              </a:pPr>
              <a:t>3/10/2016</a:t>
            </a:fld>
            <a:endParaRPr kumimoji="1" lang="en-US" sz="2398">
              <a:solidFill>
                <a:srgbClr val="000000"/>
              </a:solidFill>
            </a:endParaRPr>
          </a:p>
        </p:txBody>
      </p:sp>
      <p:sp>
        <p:nvSpPr>
          <p:cNvPr id="4" name="Footer Placeholder 3"/>
          <p:cNvSpPr>
            <a:spLocks noGrp="1"/>
          </p:cNvSpPr>
          <p:nvPr>
            <p:ph type="ftr" sz="quarter" idx="11"/>
          </p:nvPr>
        </p:nvSpPr>
        <p:spPr>
          <a:xfrm>
            <a:off x="1088136" y="6272788"/>
            <a:ext cx="6327648" cy="365125"/>
          </a:xfrm>
          <a:prstGeom prst="rect">
            <a:avLst/>
          </a:prstGeom>
        </p:spPr>
        <p:txBody>
          <a:bodyPr lIns="68598" tIns="34299" rIns="68598" bIns="34299"/>
          <a:lstStyle/>
          <a:p>
            <a:pPr defTabSz="1218072" fontAlgn="base">
              <a:spcBef>
                <a:spcPct val="0"/>
              </a:spcBef>
              <a:spcAft>
                <a:spcPct val="0"/>
              </a:spcAft>
              <a:defRPr/>
            </a:pPr>
            <a:endParaRPr kumimoji="1" lang="en-US" sz="2398">
              <a:solidFill>
                <a:srgbClr val="000000"/>
              </a:solidFill>
            </a:endParaRPr>
          </a:p>
        </p:txBody>
      </p:sp>
      <p:sp>
        <p:nvSpPr>
          <p:cNvPr id="6" name="Title 5"/>
          <p:cNvSpPr>
            <a:spLocks noGrp="1"/>
          </p:cNvSpPr>
          <p:nvPr>
            <p:ph type="title"/>
          </p:nvPr>
        </p:nvSpPr>
        <p:spPr>
          <a:xfrm>
            <a:off x="1069849" y="484636"/>
            <a:ext cx="10058400" cy="817695"/>
          </a:xfrm>
        </p:spPr>
        <p:txBody>
          <a:bodyPr/>
          <a:lstStyle/>
          <a:p>
            <a:r>
              <a:rPr lang="en-US" smtClean="0"/>
              <a:t>Click to edit Master title style</a:t>
            </a:r>
            <a:endParaRPr lang="en-US"/>
          </a:p>
        </p:txBody>
      </p:sp>
    </p:spTree>
    <p:extLst>
      <p:ext uri="{BB962C8B-B14F-4D97-AF65-F5344CB8AC3E}">
        <p14:creationId xmlns:p14="http://schemas.microsoft.com/office/powerpoint/2010/main" val="122139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8303741" y="1"/>
            <a:ext cx="3888259"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lIns="91379" tIns="45690" rIns="91379" bIns="45690" rtlCol="0" anchor="ctr"/>
          <a:lstStyle/>
          <a:p>
            <a:pPr marL="0" marR="0" lvl="0" indent="0" algn="ctr" defTabSz="1218072" rtl="0" eaLnBrk="1" fontAlgn="base" latinLnBrk="0" hangingPunct="1">
              <a:lnSpc>
                <a:spcPct val="100000"/>
              </a:lnSpc>
              <a:spcBef>
                <a:spcPct val="0"/>
              </a:spcBef>
              <a:spcAft>
                <a:spcPct val="0"/>
              </a:spcAft>
              <a:buClrTx/>
              <a:buSzTx/>
              <a:buFontTx/>
              <a:buNone/>
              <a:tabLst/>
              <a:defRPr/>
            </a:pPr>
            <a:endParaRPr kumimoji="1" lang="en-US" sz="2398" b="0" i="0" u="none" strike="noStrike" kern="1200" cap="none" spc="0" normalizeH="0" baseline="0" noProof="0">
              <a:ln>
                <a:noFill/>
              </a:ln>
              <a:solidFill>
                <a:srgbClr val="FFFFFF"/>
              </a:solidFill>
              <a:effectLst/>
              <a:uLnTx/>
              <a:uFillTx/>
              <a:latin typeface="Calibri"/>
              <a:ea typeface="新細明體"/>
            </a:endParaRPr>
          </a:p>
        </p:txBody>
      </p:sp>
      <p:sp>
        <p:nvSpPr>
          <p:cNvPr id="2" name="Title 1"/>
          <p:cNvSpPr>
            <a:spLocks noGrp="1"/>
          </p:cNvSpPr>
          <p:nvPr>
            <p:ph type="title"/>
          </p:nvPr>
        </p:nvSpPr>
        <p:spPr>
          <a:xfrm>
            <a:off x="8549640" y="685803"/>
            <a:ext cx="3200400" cy="1737360"/>
          </a:xfrm>
        </p:spPr>
        <p:txBody>
          <a:bodyPr anchor="b">
            <a:normAutofit/>
          </a:bodyPr>
          <a:lstStyle>
            <a:lvl1pPr>
              <a:defRPr sz="3197" b="1"/>
            </a:lvl1pPr>
          </a:lstStyle>
          <a:p>
            <a:r>
              <a:rPr lang="en-US" smtClean="0"/>
              <a:t>Click to edit Master title style</a:t>
            </a:r>
            <a:endParaRPr lang="en-US" dirty="0"/>
          </a:p>
        </p:txBody>
      </p:sp>
      <p:sp>
        <p:nvSpPr>
          <p:cNvPr id="3" name="Content Placeholder 2"/>
          <p:cNvSpPr>
            <a:spLocks noGrp="1"/>
          </p:cNvSpPr>
          <p:nvPr>
            <p:ph idx="1"/>
          </p:nvPr>
        </p:nvSpPr>
        <p:spPr>
          <a:xfrm>
            <a:off x="838201" y="685803"/>
            <a:ext cx="6711696" cy="5020057"/>
          </a:xfrm>
        </p:spPr>
        <p:txBody>
          <a:bodyPr/>
          <a:lstStyle>
            <a:lvl1pPr>
              <a:defRPr sz="1998"/>
            </a:lvl1pPr>
            <a:lvl2pPr>
              <a:defRPr sz="1865"/>
            </a:lvl2pPr>
            <a:lvl3pPr>
              <a:defRPr sz="1599"/>
            </a:lvl3pPr>
            <a:lvl4pPr>
              <a:defRPr sz="1599"/>
            </a:lvl4pPr>
            <a:lvl5pPr>
              <a:defRPr sz="1599"/>
            </a:lvl5pPr>
            <a:lvl6pPr>
              <a:defRPr sz="1998"/>
            </a:lvl6pPr>
            <a:lvl7pPr>
              <a:defRPr sz="1998"/>
            </a:lvl7pPr>
            <a:lvl8pPr>
              <a:defRPr sz="1998"/>
            </a:lvl8pPr>
            <a:lvl9pPr>
              <a:defRPr sz="199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999"/>
              </a:spcBef>
              <a:buNone/>
              <a:defRPr sz="1465">
                <a:solidFill>
                  <a:schemeClr val="accent2">
                    <a:lumMod val="50000"/>
                  </a:schemeClr>
                </a:solidFill>
              </a:defRPr>
            </a:lvl1pPr>
            <a:lvl2pPr marL="456901" indent="0">
              <a:buNone/>
              <a:defRPr sz="1199"/>
            </a:lvl2pPr>
            <a:lvl3pPr marL="913805" indent="0">
              <a:buNone/>
              <a:defRPr sz="1067"/>
            </a:lvl3pPr>
            <a:lvl4pPr marL="1370707" indent="0">
              <a:buNone/>
              <a:defRPr sz="931"/>
            </a:lvl4pPr>
            <a:lvl5pPr marL="1827609" indent="0">
              <a:buNone/>
              <a:defRPr sz="931"/>
            </a:lvl5pPr>
            <a:lvl6pPr marL="2284512" indent="0">
              <a:buNone/>
              <a:defRPr sz="931"/>
            </a:lvl6pPr>
            <a:lvl7pPr marL="2741414" indent="0">
              <a:buNone/>
              <a:defRPr sz="931"/>
            </a:lvl7pPr>
            <a:lvl8pPr marL="3198316" indent="0">
              <a:buNone/>
              <a:defRPr sz="931"/>
            </a:lvl8pPr>
            <a:lvl9pPr marL="3655220" indent="0">
              <a:buNone/>
              <a:defRPr sz="931"/>
            </a:lvl9pPr>
          </a:lstStyle>
          <a:p>
            <a:pPr lvl="0"/>
            <a:r>
              <a:rPr lang="en-US" smtClean="0"/>
              <a:t>Click to edit Master text styles</a:t>
            </a:r>
          </a:p>
        </p:txBody>
      </p:sp>
      <p:sp>
        <p:nvSpPr>
          <p:cNvPr id="5" name="Date Placeholder 4"/>
          <p:cNvSpPr>
            <a:spLocks noGrp="1"/>
          </p:cNvSpPr>
          <p:nvPr>
            <p:ph type="dt" sz="half" idx="10"/>
          </p:nvPr>
        </p:nvSpPr>
        <p:spPr>
          <a:xfrm>
            <a:off x="7964424" y="6272788"/>
            <a:ext cx="3273552" cy="365125"/>
          </a:xfrm>
          <a:prstGeom prst="rect">
            <a:avLst/>
          </a:prstGeom>
        </p:spPr>
        <p:txBody>
          <a:bodyPr lIns="68598" tIns="34299" rIns="68598" bIns="34299"/>
          <a:lstStyle/>
          <a:p>
            <a:pPr defTabSz="1218072" fontAlgn="base">
              <a:spcBef>
                <a:spcPct val="0"/>
              </a:spcBef>
              <a:spcAft>
                <a:spcPct val="0"/>
              </a:spcAft>
              <a:defRPr/>
            </a:pPr>
            <a:fld id="{AD7FC2E9-BE2E-814F-9312-9E385FCF8168}" type="datetime1">
              <a:rPr kumimoji="1" lang="en-US" sz="2398" smtClean="0">
                <a:solidFill>
                  <a:srgbClr val="000000"/>
                </a:solidFill>
              </a:rPr>
              <a:pPr defTabSz="1218072" fontAlgn="base">
                <a:spcBef>
                  <a:spcPct val="0"/>
                </a:spcBef>
                <a:spcAft>
                  <a:spcPct val="0"/>
                </a:spcAft>
                <a:defRPr/>
              </a:pPr>
              <a:t>3/10/2016</a:t>
            </a:fld>
            <a:endParaRPr kumimoji="1" lang="en-US" sz="2398">
              <a:solidFill>
                <a:srgbClr val="000000"/>
              </a:solidFill>
            </a:endParaRPr>
          </a:p>
        </p:txBody>
      </p:sp>
      <p:sp>
        <p:nvSpPr>
          <p:cNvPr id="6" name="Footer Placeholder 5"/>
          <p:cNvSpPr>
            <a:spLocks noGrp="1"/>
          </p:cNvSpPr>
          <p:nvPr>
            <p:ph type="ftr" sz="quarter" idx="11"/>
          </p:nvPr>
        </p:nvSpPr>
        <p:spPr>
          <a:xfrm>
            <a:off x="1088136" y="6272788"/>
            <a:ext cx="6327648" cy="365125"/>
          </a:xfrm>
          <a:prstGeom prst="rect">
            <a:avLst/>
          </a:prstGeom>
        </p:spPr>
        <p:txBody>
          <a:bodyPr lIns="68598" tIns="34299" rIns="68598" bIns="34299"/>
          <a:lstStyle/>
          <a:p>
            <a:pPr defTabSz="1218072" fontAlgn="base">
              <a:spcBef>
                <a:spcPct val="0"/>
              </a:spcBef>
              <a:spcAft>
                <a:spcPct val="0"/>
              </a:spcAft>
              <a:defRPr/>
            </a:pPr>
            <a:endParaRPr kumimoji="1" lang="en-US" sz="2398">
              <a:solidFill>
                <a:srgbClr val="000000"/>
              </a:solidFill>
            </a:endParaRPr>
          </a:p>
        </p:txBody>
      </p:sp>
      <p:grpSp>
        <p:nvGrpSpPr>
          <p:cNvPr id="9" name="Group 8"/>
          <p:cNvGrpSpPr>
            <a:grpSpLocks noChangeAspect="1"/>
          </p:cNvGrpSpPr>
          <p:nvPr/>
        </p:nvGrpSpPr>
        <p:grpSpPr>
          <a:xfrm>
            <a:off x="11401727" y="6229680"/>
            <a:ext cx="457200" cy="457201"/>
            <a:chOff x="11361456" y="6195813"/>
            <a:chExt cx="548640" cy="548640"/>
          </a:xfrm>
        </p:grpSpPr>
        <p:sp>
          <p:nvSpPr>
            <p:cNvPr id="10" name="Oval 9"/>
            <p:cNvSpPr/>
            <p:nvPr/>
          </p:nvSpPr>
          <p:spPr>
            <a:xfrm>
              <a:off x="11361456" y="6195813"/>
              <a:ext cx="548640" cy="548640"/>
            </a:xfrm>
            <a:prstGeom prst="ellipse">
              <a:avLst/>
            </a:prstGeom>
            <a:blipFill dpi="0" rotWithShape="1">
              <a:blip r:embed="rId3">
                <a:duotone>
                  <a:schemeClr val="accent2">
                    <a:shade val="45000"/>
                    <a:satMod val="135000"/>
                  </a:schemeClr>
                  <a:prstClr val="white"/>
                </a:duotone>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3805" rtl="0" eaLnBrk="1" fontAlgn="auto" latinLnBrk="0" hangingPunct="1">
                <a:lnSpc>
                  <a:spcPct val="100000"/>
                </a:lnSpc>
                <a:spcBef>
                  <a:spcPts val="0"/>
                </a:spcBef>
                <a:spcAft>
                  <a:spcPts val="0"/>
                </a:spcAft>
                <a:buClrTx/>
                <a:buSzTx/>
                <a:buFontTx/>
                <a:buNone/>
                <a:tabLst/>
                <a:defRPr/>
              </a:pPr>
              <a:endParaRPr kumimoji="0" lang="en-US" sz="1998" b="0" i="0" u="none" strike="noStrike" kern="0" cap="none" spc="0" normalizeH="0" baseline="0" noProof="0" dirty="0">
                <a:ln>
                  <a:noFill/>
                </a:ln>
                <a:solidFill>
                  <a:prstClr val="white"/>
                </a:solidFill>
                <a:effectLst/>
                <a:uLnTx/>
                <a:uFillTx/>
                <a:latin typeface="Rockwell Extra Bold" pitchFamily="18" charset="0"/>
                <a:ea typeface="新細明體"/>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380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prstClr val="white"/>
                </a:solidFill>
                <a:effectLst/>
                <a:uLnTx/>
                <a:uFillTx/>
                <a:latin typeface="Calibri"/>
                <a:ea typeface="新細明體"/>
                <a:cs typeface="+mn-cs"/>
              </a:endParaRPr>
            </a:p>
          </p:txBody>
        </p:sp>
      </p:grpSp>
      <p:sp>
        <p:nvSpPr>
          <p:cNvPr id="7" name="Slide Number Placeholder 6"/>
          <p:cNvSpPr>
            <a:spLocks noGrp="1"/>
          </p:cNvSpPr>
          <p:nvPr>
            <p:ph type="sldNum" sz="quarter" idx="12"/>
          </p:nvPr>
        </p:nvSpPr>
        <p:spPr>
          <a:xfrm>
            <a:off x="11311128" y="6272788"/>
            <a:ext cx="640080" cy="365125"/>
          </a:xfrm>
          <a:prstGeom prst="rect">
            <a:avLst/>
          </a:prstGeom>
        </p:spPr>
        <p:txBody>
          <a:bodyPr lIns="68598" tIns="34299" rIns="68598" bIns="34299"/>
          <a:lstStyle/>
          <a:p>
            <a:pPr defTabSz="1218072" fontAlgn="base">
              <a:spcBef>
                <a:spcPct val="0"/>
              </a:spcBef>
              <a:spcAft>
                <a:spcPct val="0"/>
              </a:spcAft>
              <a:defRPr/>
            </a:pPr>
            <a:fld id="{DFE9A479-2A1C-4C6E-87EF-5674095F908D}" type="slidenum">
              <a:rPr kumimoji="1" lang="en-US" sz="2398" smtClean="0">
                <a:solidFill>
                  <a:srgbClr val="000000"/>
                </a:solidFill>
              </a:rPr>
              <a:pPr defTabSz="1218072" fontAlgn="base">
                <a:spcBef>
                  <a:spcPct val="0"/>
                </a:spcBef>
                <a:spcAft>
                  <a:spcPct val="0"/>
                </a:spcAft>
                <a:defRPr/>
              </a:pPr>
              <a:t>‹#›</a:t>
            </a:fld>
            <a:endParaRPr kumimoji="1" lang="en-US" sz="2398">
              <a:solidFill>
                <a:srgbClr val="000000"/>
              </a:solidFill>
            </a:endParaRPr>
          </a:p>
        </p:txBody>
      </p:sp>
    </p:spTree>
    <p:extLst>
      <p:ext uri="{BB962C8B-B14F-4D97-AF65-F5344CB8AC3E}">
        <p14:creationId xmlns:p14="http://schemas.microsoft.com/office/powerpoint/2010/main" val="28286137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3" y="4495801"/>
            <a:ext cx="8739823" cy="1523999"/>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711203" y="533404"/>
            <a:ext cx="8739823" cy="376767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06998" y="6172206"/>
            <a:ext cx="1600617" cy="365125"/>
          </a:xfrm>
          <a:prstGeom prst="rect">
            <a:avLst/>
          </a:prstGeom>
        </p:spPr>
        <p:txBody>
          <a:bodyPr/>
          <a:lstStyle/>
          <a:p>
            <a:pPr defTabSz="1218072" fontAlgn="base">
              <a:spcBef>
                <a:spcPct val="0"/>
              </a:spcBef>
              <a:spcAft>
                <a:spcPct val="0"/>
              </a:spcAft>
              <a:defRPr/>
            </a:pPr>
            <a:fld id="{50C0F855-8F71-4AE9-B8C0-9E352CDA6C75}" type="datetimeFigureOut">
              <a:rPr kumimoji="1" lang="en-US" sz="2398" smtClean="0">
                <a:solidFill>
                  <a:srgbClr val="000000">
                    <a:lumMod val="50000"/>
                  </a:srgbClr>
                </a:solidFill>
              </a:rPr>
              <a:pPr defTabSz="1218072" fontAlgn="base">
                <a:spcBef>
                  <a:spcPct val="0"/>
                </a:spcBef>
                <a:spcAft>
                  <a:spcPct val="0"/>
                </a:spcAft>
                <a:defRPr/>
              </a:pPr>
              <a:t>3/10/2016</a:t>
            </a:fld>
            <a:endParaRPr kumimoji="1" lang="en-US" sz="2398">
              <a:solidFill>
                <a:srgbClr val="000000">
                  <a:lumMod val="50000"/>
                </a:srgbClr>
              </a:solidFill>
            </a:endParaRPr>
          </a:p>
        </p:txBody>
      </p:sp>
      <p:sp>
        <p:nvSpPr>
          <p:cNvPr id="5" name="Footer Placeholder 4"/>
          <p:cNvSpPr>
            <a:spLocks noGrp="1"/>
          </p:cNvSpPr>
          <p:nvPr>
            <p:ph type="ftr" sz="quarter" idx="11"/>
          </p:nvPr>
        </p:nvSpPr>
        <p:spPr>
          <a:xfrm>
            <a:off x="711200" y="6172204"/>
            <a:ext cx="7748965" cy="365125"/>
          </a:xfrm>
          <a:prstGeom prst="rect">
            <a:avLst/>
          </a:prstGeom>
        </p:spPr>
        <p:txBody>
          <a:bodyPr/>
          <a:lstStyle/>
          <a:p>
            <a:pPr defTabSz="1218072" fontAlgn="base">
              <a:spcBef>
                <a:spcPct val="0"/>
              </a:spcBef>
              <a:spcAft>
                <a:spcPct val="0"/>
              </a:spcAft>
              <a:defRPr/>
            </a:pPr>
            <a:endParaRPr kumimoji="1" lang="en-US" sz="2398">
              <a:solidFill>
                <a:srgbClr val="000000">
                  <a:lumMod val="50000"/>
                </a:srgbClr>
              </a:solidFill>
            </a:endParaRPr>
          </a:p>
        </p:txBody>
      </p:sp>
      <p:sp>
        <p:nvSpPr>
          <p:cNvPr id="6" name="Slide Number Placeholder 5"/>
          <p:cNvSpPr>
            <a:spLocks noGrp="1"/>
          </p:cNvSpPr>
          <p:nvPr>
            <p:ph type="sldNum" sz="quarter" idx="12"/>
          </p:nvPr>
        </p:nvSpPr>
        <p:spPr>
          <a:xfrm>
            <a:off x="10365906" y="5578482"/>
            <a:ext cx="1142543" cy="669925"/>
          </a:xfrm>
          <a:prstGeom prst="rect">
            <a:avLst/>
          </a:prstGeom>
        </p:spPr>
        <p:txBody>
          <a:bodyPr/>
          <a:lstStyle/>
          <a:p>
            <a:pPr defTabSz="1218072" fontAlgn="base">
              <a:spcBef>
                <a:spcPct val="0"/>
              </a:spcBef>
              <a:spcAft>
                <a:spcPct val="0"/>
              </a:spcAft>
              <a:defRPr/>
            </a:pPr>
            <a:fld id="{5A3D7594-F465-4CF0-B152-46BA74329782}" type="slidenum">
              <a:rPr kumimoji="1" lang="en-US" sz="2398" smtClean="0">
                <a:solidFill>
                  <a:srgbClr val="000000">
                    <a:lumMod val="50000"/>
                  </a:srgbClr>
                </a:solidFill>
              </a:rPr>
              <a:pPr defTabSz="1218072" fontAlgn="base">
                <a:spcBef>
                  <a:spcPct val="0"/>
                </a:spcBef>
                <a:spcAft>
                  <a:spcPct val="0"/>
                </a:spcAft>
                <a:defRPr/>
              </a:pPr>
              <a:t>‹#›</a:t>
            </a:fld>
            <a:endParaRPr kumimoji="1" lang="en-US" sz="2398">
              <a:solidFill>
                <a:srgbClr val="000000">
                  <a:lumMod val="50000"/>
                </a:srgbClr>
              </a:solidFill>
            </a:endParaRPr>
          </a:p>
        </p:txBody>
      </p:sp>
    </p:spTree>
    <p:extLst>
      <p:ext uri="{BB962C8B-B14F-4D97-AF65-F5344CB8AC3E}">
        <p14:creationId xmlns:p14="http://schemas.microsoft.com/office/powerpoint/2010/main" val="146128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theme" Target="../theme/theme2.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34" Type="http://schemas.openxmlformats.org/officeDocument/2006/relationships/slideLayout" Target="../slideLayouts/slideLayout88.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33" Type="http://schemas.openxmlformats.org/officeDocument/2006/relationships/slideLayout" Target="../slideLayouts/slideLayout87.xml"/><Relationship Id="rId38" Type="http://schemas.openxmlformats.org/officeDocument/2006/relationships/theme" Target="../theme/theme3.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slideLayout" Target="../slideLayouts/slideLayout83.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32" Type="http://schemas.openxmlformats.org/officeDocument/2006/relationships/slideLayout" Target="../slideLayouts/slideLayout86.xml"/><Relationship Id="rId37" Type="http://schemas.openxmlformats.org/officeDocument/2006/relationships/slideLayout" Target="../slideLayouts/slideLayout91.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36" Type="http://schemas.openxmlformats.org/officeDocument/2006/relationships/slideLayout" Target="../slideLayouts/slideLayout90.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slideLayout" Target="../slideLayouts/slideLayout85.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slideLayout" Target="../slideLayouts/slideLayout84.xml"/><Relationship Id="rId35"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07262" y="122217"/>
            <a:ext cx="10618577" cy="965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28" tIns="45714" rIns="91428" bIns="45714" numCol="1" anchor="b" anchorCtr="0" compatLnSpc="1">
            <a:prstTxWarp prst="textNoShape">
              <a:avLst/>
            </a:prstTxWarp>
          </a:bodyPr>
          <a:lstStyle/>
          <a:p>
            <a:pPr lvl="0"/>
            <a:r>
              <a:rPr lang="en-US" altLang="zh-TW" smtClean="0"/>
              <a:t>Click to edit Master title style</a:t>
            </a:r>
            <a:endParaRPr lang="en-US" altLang="zh-TW" dirty="0"/>
          </a:p>
        </p:txBody>
      </p:sp>
      <p:sp>
        <p:nvSpPr>
          <p:cNvPr id="1027" name="Text Placeholder 2"/>
          <p:cNvSpPr>
            <a:spLocks noGrp="1"/>
          </p:cNvSpPr>
          <p:nvPr>
            <p:ph type="body" idx="1"/>
          </p:nvPr>
        </p:nvSpPr>
        <p:spPr bwMode="auto">
          <a:xfrm>
            <a:off x="458576" y="1500391"/>
            <a:ext cx="10615824" cy="50442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noAutofit/>
          </a:bodyPr>
          <a:lstStyle/>
          <a:p>
            <a:r>
              <a:rPr lang="en-US" kern="0"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9" name="Slide Number Placeholder 2"/>
          <p:cNvSpPr txBox="1">
            <a:spLocks/>
          </p:cNvSpPr>
          <p:nvPr userDrawn="1"/>
        </p:nvSpPr>
        <p:spPr>
          <a:xfrm>
            <a:off x="10660397" y="6474185"/>
            <a:ext cx="1344884" cy="365125"/>
          </a:xfrm>
          <a:prstGeom prst="rect">
            <a:avLst/>
          </a:prstGeom>
        </p:spPr>
        <p:txBody>
          <a:bodyPr lIns="121790" tIns="60896" rIns="121790" bIns="60896"/>
          <a:lstStyle>
            <a:defPPr>
              <a:defRPr lang="zh-TW"/>
            </a:defPPr>
            <a:lvl1pPr algn="l" rtl="0" fontAlgn="base">
              <a:spcBef>
                <a:spcPct val="0"/>
              </a:spcBef>
              <a:spcAft>
                <a:spcPct val="0"/>
              </a:spcAft>
              <a:defRPr kumimoji="1" lang="en-US" sz="1200" kern="1200" smtClean="0">
                <a:solidFill>
                  <a:schemeClr val="bg2"/>
                </a:solidFill>
                <a:latin typeface="+mj-lt"/>
                <a:ea typeface="PMingLiU" pitchFamily="18" charset="-120"/>
                <a:cs typeface="+mn-cs"/>
              </a:defRPr>
            </a:lvl1pPr>
            <a:lvl2pPr marL="457200" algn="l" rtl="0" fontAlgn="base">
              <a:spcBef>
                <a:spcPct val="0"/>
              </a:spcBef>
              <a:spcAft>
                <a:spcPct val="0"/>
              </a:spcAft>
              <a:defRPr kumimoji="1" kern="1200">
                <a:solidFill>
                  <a:schemeClr val="tx1"/>
                </a:solidFill>
                <a:latin typeface="Calibri" pitchFamily="34" charset="0"/>
                <a:ea typeface="PMingLiU" pitchFamily="18" charset="-120"/>
                <a:cs typeface="+mn-cs"/>
              </a:defRPr>
            </a:lvl2pPr>
            <a:lvl3pPr marL="914400" algn="l" rtl="0" fontAlgn="base">
              <a:spcBef>
                <a:spcPct val="0"/>
              </a:spcBef>
              <a:spcAft>
                <a:spcPct val="0"/>
              </a:spcAft>
              <a:defRPr kumimoji="1" kern="1200">
                <a:solidFill>
                  <a:schemeClr val="tx1"/>
                </a:solidFill>
                <a:latin typeface="Calibri" pitchFamily="34" charset="0"/>
                <a:ea typeface="PMingLiU" pitchFamily="18" charset="-120"/>
                <a:cs typeface="+mn-cs"/>
              </a:defRPr>
            </a:lvl3pPr>
            <a:lvl4pPr marL="1371600" algn="l" rtl="0" fontAlgn="base">
              <a:spcBef>
                <a:spcPct val="0"/>
              </a:spcBef>
              <a:spcAft>
                <a:spcPct val="0"/>
              </a:spcAft>
              <a:defRPr kumimoji="1" kern="1200">
                <a:solidFill>
                  <a:schemeClr val="tx1"/>
                </a:solidFill>
                <a:latin typeface="Calibri" pitchFamily="34" charset="0"/>
                <a:ea typeface="PMingLiU" pitchFamily="18" charset="-120"/>
                <a:cs typeface="+mn-cs"/>
              </a:defRPr>
            </a:lvl4pPr>
            <a:lvl5pPr marL="1828800" algn="l" rtl="0" fontAlgn="base">
              <a:spcBef>
                <a:spcPct val="0"/>
              </a:spcBef>
              <a:spcAft>
                <a:spcPct val="0"/>
              </a:spcAft>
              <a:defRPr kumimoji="1" kern="1200">
                <a:solidFill>
                  <a:schemeClr val="tx1"/>
                </a:solidFill>
                <a:latin typeface="Calibri" pitchFamily="34" charset="0"/>
                <a:ea typeface="PMingLiU" pitchFamily="18" charset="-120"/>
                <a:cs typeface="+mn-cs"/>
              </a:defRPr>
            </a:lvl5pPr>
            <a:lvl6pPr marL="2286000" algn="l" defTabSz="914400" rtl="0" eaLnBrk="1" latinLnBrk="0" hangingPunct="1">
              <a:defRPr kumimoji="1" kern="1200">
                <a:solidFill>
                  <a:schemeClr val="tx1"/>
                </a:solidFill>
                <a:latin typeface="Calibri" pitchFamily="34" charset="0"/>
                <a:ea typeface="PMingLiU" pitchFamily="18" charset="-120"/>
                <a:cs typeface="+mn-cs"/>
              </a:defRPr>
            </a:lvl6pPr>
            <a:lvl7pPr marL="2743200" algn="l" defTabSz="914400" rtl="0" eaLnBrk="1" latinLnBrk="0" hangingPunct="1">
              <a:defRPr kumimoji="1" kern="1200">
                <a:solidFill>
                  <a:schemeClr val="tx1"/>
                </a:solidFill>
                <a:latin typeface="Calibri" pitchFamily="34" charset="0"/>
                <a:ea typeface="PMingLiU" pitchFamily="18" charset="-120"/>
                <a:cs typeface="+mn-cs"/>
              </a:defRPr>
            </a:lvl7pPr>
            <a:lvl8pPr marL="3200400" algn="l" defTabSz="914400" rtl="0" eaLnBrk="1" latinLnBrk="0" hangingPunct="1">
              <a:defRPr kumimoji="1" kern="1200">
                <a:solidFill>
                  <a:schemeClr val="tx1"/>
                </a:solidFill>
                <a:latin typeface="Calibri" pitchFamily="34" charset="0"/>
                <a:ea typeface="PMingLiU" pitchFamily="18" charset="-120"/>
                <a:cs typeface="+mn-cs"/>
              </a:defRPr>
            </a:lvl8pPr>
            <a:lvl9pPr marL="3657600" algn="l" defTabSz="914400" rtl="0" eaLnBrk="1" latinLnBrk="0" hangingPunct="1">
              <a:defRPr kumimoji="1" kern="1200">
                <a:solidFill>
                  <a:schemeClr val="tx1"/>
                </a:solidFill>
                <a:latin typeface="Calibri" pitchFamily="34" charset="0"/>
                <a:ea typeface="PMingLiU" pitchFamily="18" charset="-120"/>
                <a:cs typeface="+mn-cs"/>
              </a:defRPr>
            </a:lvl9pPr>
          </a:lstStyle>
          <a:p>
            <a:pPr marL="0" marR="0" lvl="0" indent="0" algn="r" defTabSz="1218072" rtl="0" eaLnBrk="1" fontAlgn="base" latinLnBrk="0" hangingPunct="1">
              <a:lnSpc>
                <a:spcPct val="100000"/>
              </a:lnSpc>
              <a:spcBef>
                <a:spcPct val="0"/>
              </a:spcBef>
              <a:spcAft>
                <a:spcPct val="0"/>
              </a:spcAft>
              <a:buClrTx/>
              <a:buSzTx/>
              <a:buFontTx/>
              <a:buNone/>
              <a:tabLst/>
              <a:defRPr/>
            </a:pPr>
            <a:fld id="{EB2FDD38-120B-4B19-A7C2-2DBD26B4A366}" type="slidenum">
              <a:rPr kumimoji="1" lang="en-US" sz="1332" b="0" i="0" u="none" strike="noStrike" kern="1200" cap="none" spc="0" normalizeH="0" baseline="0" noProof="0" smtClean="0">
                <a:ln>
                  <a:noFill/>
                </a:ln>
                <a:solidFill>
                  <a:srgbClr val="747679"/>
                </a:solidFill>
                <a:effectLst/>
                <a:uLnTx/>
                <a:uFillTx/>
                <a:latin typeface="Lato Light"/>
                <a:ea typeface="PMingLiU" pitchFamily="18" charset="-120"/>
                <a:cs typeface="Lato Light"/>
              </a:rPr>
              <a:pPr marL="0" marR="0" lvl="0" indent="0" algn="r" defTabSz="1218072" rtl="0" eaLnBrk="1" fontAlgn="base" latinLnBrk="0" hangingPunct="1">
                <a:lnSpc>
                  <a:spcPct val="100000"/>
                </a:lnSpc>
                <a:spcBef>
                  <a:spcPct val="0"/>
                </a:spcBef>
                <a:spcAft>
                  <a:spcPct val="0"/>
                </a:spcAft>
                <a:buClrTx/>
                <a:buSzTx/>
                <a:buFontTx/>
                <a:buNone/>
                <a:tabLst/>
                <a:defRPr/>
              </a:pPr>
              <a:t>‹#›</a:t>
            </a:fld>
            <a:endParaRPr kumimoji="1" lang="en-US" sz="1332" b="0" i="0" u="none" strike="noStrike" kern="1200" cap="none" spc="0" normalizeH="0" baseline="0" noProof="0" dirty="0">
              <a:ln>
                <a:noFill/>
              </a:ln>
              <a:solidFill>
                <a:srgbClr val="747679"/>
              </a:solidFill>
              <a:effectLst/>
              <a:uLnTx/>
              <a:uFillTx/>
              <a:latin typeface="Lato Light"/>
              <a:ea typeface="PMingLiU" pitchFamily="18" charset="-120"/>
              <a:cs typeface="Lato Light"/>
            </a:endParaRPr>
          </a:p>
        </p:txBody>
      </p:sp>
    </p:spTree>
    <p:extLst>
      <p:ext uri="{BB962C8B-B14F-4D97-AF65-F5344CB8AC3E}">
        <p14:creationId xmlns:p14="http://schemas.microsoft.com/office/powerpoint/2010/main" val="563819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753" r:id="rId37"/>
  </p:sldLayoutIdLst>
  <p:transition>
    <p:fade/>
  </p:transition>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kumimoji="1" lang="en-US" altLang="zh-TW" sz="3730" b="0" i="0" kern="1200" dirty="0">
          <a:solidFill>
            <a:schemeClr val="bg2"/>
          </a:solidFill>
          <a:latin typeface="Lato Light"/>
          <a:ea typeface="PMingLiU" pitchFamily="18" charset="-120"/>
          <a:cs typeface="Lato Light"/>
        </a:defRPr>
      </a:lvl1pPr>
      <a:lvl2pPr algn="ctr" rtl="0" eaLnBrk="1" fontAlgn="base" hangingPunct="1">
        <a:spcBef>
          <a:spcPct val="0"/>
        </a:spcBef>
        <a:spcAft>
          <a:spcPct val="0"/>
        </a:spcAft>
        <a:defRPr kumimoji="1" sz="5861">
          <a:solidFill>
            <a:srgbClr val="00B9F2"/>
          </a:solidFill>
          <a:latin typeface="Calibri" charset="0"/>
          <a:ea typeface="PMingLiU" pitchFamily="18" charset="-120"/>
          <a:cs typeface="新細明體" charset="0"/>
        </a:defRPr>
      </a:lvl2pPr>
      <a:lvl3pPr algn="ctr" rtl="0" eaLnBrk="1" fontAlgn="base" hangingPunct="1">
        <a:spcBef>
          <a:spcPct val="0"/>
        </a:spcBef>
        <a:spcAft>
          <a:spcPct val="0"/>
        </a:spcAft>
        <a:defRPr kumimoji="1" sz="5861">
          <a:solidFill>
            <a:srgbClr val="00B9F2"/>
          </a:solidFill>
          <a:latin typeface="Calibri" charset="0"/>
          <a:ea typeface="PMingLiU" pitchFamily="18" charset="-120"/>
          <a:cs typeface="新細明體" charset="0"/>
        </a:defRPr>
      </a:lvl3pPr>
      <a:lvl4pPr algn="ctr" rtl="0" eaLnBrk="1" fontAlgn="base" hangingPunct="1">
        <a:spcBef>
          <a:spcPct val="0"/>
        </a:spcBef>
        <a:spcAft>
          <a:spcPct val="0"/>
        </a:spcAft>
        <a:defRPr kumimoji="1" sz="5861">
          <a:solidFill>
            <a:srgbClr val="00B9F2"/>
          </a:solidFill>
          <a:latin typeface="Calibri" charset="0"/>
          <a:ea typeface="PMingLiU" pitchFamily="18" charset="-120"/>
          <a:cs typeface="新細明體" charset="0"/>
        </a:defRPr>
      </a:lvl4pPr>
      <a:lvl5pPr algn="ctr" rtl="0" eaLnBrk="1" fontAlgn="base" hangingPunct="1">
        <a:spcBef>
          <a:spcPct val="0"/>
        </a:spcBef>
        <a:spcAft>
          <a:spcPct val="0"/>
        </a:spcAft>
        <a:defRPr kumimoji="1" sz="5861">
          <a:solidFill>
            <a:srgbClr val="00B9F2"/>
          </a:solidFill>
          <a:latin typeface="Calibri" charset="0"/>
          <a:ea typeface="PMingLiU" pitchFamily="18" charset="-120"/>
          <a:cs typeface="新細明體" charset="0"/>
        </a:defRPr>
      </a:lvl5pPr>
      <a:lvl6pPr marL="608959" algn="ctr" rtl="0" eaLnBrk="1" fontAlgn="base" hangingPunct="1">
        <a:spcBef>
          <a:spcPct val="0"/>
        </a:spcBef>
        <a:spcAft>
          <a:spcPct val="0"/>
        </a:spcAft>
        <a:defRPr kumimoji="1" sz="5861">
          <a:solidFill>
            <a:srgbClr val="00B9F2"/>
          </a:solidFill>
          <a:latin typeface="Calibri" charset="0"/>
          <a:ea typeface="新細明體" charset="0"/>
          <a:cs typeface="新細明體" charset="0"/>
        </a:defRPr>
      </a:lvl6pPr>
      <a:lvl7pPr marL="1217918" algn="ctr" rtl="0" eaLnBrk="1" fontAlgn="base" hangingPunct="1">
        <a:spcBef>
          <a:spcPct val="0"/>
        </a:spcBef>
        <a:spcAft>
          <a:spcPct val="0"/>
        </a:spcAft>
        <a:defRPr kumimoji="1" sz="5861">
          <a:solidFill>
            <a:srgbClr val="00B9F2"/>
          </a:solidFill>
          <a:latin typeface="Calibri" charset="0"/>
          <a:ea typeface="新細明體" charset="0"/>
          <a:cs typeface="新細明體" charset="0"/>
        </a:defRPr>
      </a:lvl7pPr>
      <a:lvl8pPr marL="1826879" algn="ctr" rtl="0" eaLnBrk="1" fontAlgn="base" hangingPunct="1">
        <a:spcBef>
          <a:spcPct val="0"/>
        </a:spcBef>
        <a:spcAft>
          <a:spcPct val="0"/>
        </a:spcAft>
        <a:defRPr kumimoji="1" sz="5861">
          <a:solidFill>
            <a:srgbClr val="00B9F2"/>
          </a:solidFill>
          <a:latin typeface="Calibri" charset="0"/>
          <a:ea typeface="新細明體" charset="0"/>
          <a:cs typeface="新細明體" charset="0"/>
        </a:defRPr>
      </a:lvl8pPr>
      <a:lvl9pPr marL="2435838" algn="ctr" rtl="0" eaLnBrk="1" fontAlgn="base" hangingPunct="1">
        <a:spcBef>
          <a:spcPct val="0"/>
        </a:spcBef>
        <a:spcAft>
          <a:spcPct val="0"/>
        </a:spcAft>
        <a:defRPr kumimoji="1" sz="5861">
          <a:solidFill>
            <a:srgbClr val="00B9F2"/>
          </a:solidFill>
          <a:latin typeface="Calibri" charset="0"/>
          <a:ea typeface="新細明體" charset="0"/>
          <a:cs typeface="新細明體" charset="0"/>
        </a:defRPr>
      </a:lvl9pPr>
    </p:titleStyle>
    <p:bodyStyle>
      <a:lvl1pPr marL="304479" indent="-304479" algn="l" rtl="0" eaLnBrk="1" fontAlgn="base" hangingPunct="1">
        <a:lnSpc>
          <a:spcPct val="90000"/>
        </a:lnSpc>
        <a:spcBef>
          <a:spcPts val="1599"/>
        </a:spcBef>
        <a:spcAft>
          <a:spcPct val="0"/>
        </a:spcAft>
        <a:buClr>
          <a:schemeClr val="accent1"/>
        </a:buClr>
        <a:buFont typeface="Arial" pitchFamily="34" charset="0"/>
        <a:buChar char="•"/>
        <a:defRPr kumimoji="1" lang="en-US" sz="2663" b="0" i="0" kern="0" dirty="0" smtClean="0">
          <a:solidFill>
            <a:schemeClr val="accent3"/>
          </a:solidFill>
          <a:latin typeface="Lato Light"/>
          <a:ea typeface="PMingLiU" pitchFamily="18" charset="-120"/>
          <a:cs typeface="Lato Light"/>
        </a:defRPr>
      </a:lvl1pPr>
      <a:lvl2pPr marL="839435" indent="-230475" algn="l" rtl="0" eaLnBrk="1" fontAlgn="base" hangingPunct="1">
        <a:lnSpc>
          <a:spcPct val="90000"/>
        </a:lnSpc>
        <a:spcBef>
          <a:spcPts val="798"/>
        </a:spcBef>
        <a:spcAft>
          <a:spcPct val="0"/>
        </a:spcAft>
        <a:buClr>
          <a:schemeClr val="accent1"/>
        </a:buClr>
        <a:buChar char="–"/>
        <a:defRPr kumimoji="1" lang="en-US" sz="2131" b="0" i="0" kern="0" dirty="0" smtClean="0">
          <a:solidFill>
            <a:schemeClr val="accent3"/>
          </a:solidFill>
          <a:latin typeface="Lato Light"/>
          <a:ea typeface="PMingLiU" pitchFamily="18" charset="-120"/>
          <a:cs typeface="Lato Light"/>
        </a:defRPr>
      </a:lvl2pPr>
      <a:lvl3pPr marL="1448394" indent="-230475" algn="l" rtl="0" eaLnBrk="1" fontAlgn="base" hangingPunct="1">
        <a:lnSpc>
          <a:spcPct val="90000"/>
        </a:lnSpc>
        <a:spcBef>
          <a:spcPts val="798"/>
        </a:spcBef>
        <a:spcAft>
          <a:spcPct val="0"/>
        </a:spcAft>
        <a:buClr>
          <a:schemeClr val="accent1"/>
        </a:buClr>
        <a:buFont typeface="Calibri" pitchFamily="34" charset="0"/>
        <a:buChar char="‒"/>
        <a:defRPr kumimoji="1" lang="en-US" sz="1865" b="0" i="0" kern="0" dirty="0" smtClean="0">
          <a:solidFill>
            <a:schemeClr val="accent3"/>
          </a:solidFill>
          <a:latin typeface="Lato Light"/>
          <a:ea typeface="PMingLiU" pitchFamily="18" charset="-120"/>
          <a:cs typeface="Lato Light"/>
        </a:defRPr>
      </a:lvl3pPr>
      <a:lvl4pPr marL="2057353" indent="-230475" algn="l" rtl="0" eaLnBrk="1" fontAlgn="base" hangingPunct="1">
        <a:lnSpc>
          <a:spcPct val="90000"/>
        </a:lnSpc>
        <a:spcBef>
          <a:spcPts val="798"/>
        </a:spcBef>
        <a:spcAft>
          <a:spcPct val="0"/>
        </a:spcAft>
        <a:buClr>
          <a:schemeClr val="accent1"/>
        </a:buClr>
        <a:buChar char="–"/>
        <a:defRPr kumimoji="1" lang="en-US" sz="1599" b="0" i="0" kern="0" dirty="0">
          <a:solidFill>
            <a:schemeClr val="accent3"/>
          </a:solidFill>
          <a:latin typeface="Lato Light"/>
          <a:ea typeface="PMingLiU" pitchFamily="18" charset="-120"/>
          <a:cs typeface="Lato Light"/>
        </a:defRPr>
      </a:lvl4pPr>
      <a:lvl5pPr marL="2740318" indent="-304479" algn="l" rtl="0" eaLnBrk="1" fontAlgn="base" hangingPunct="1">
        <a:spcBef>
          <a:spcPct val="20000"/>
        </a:spcBef>
        <a:spcAft>
          <a:spcPct val="0"/>
        </a:spcAft>
        <a:buChar char="»"/>
        <a:defRPr kumimoji="1" sz="2663">
          <a:solidFill>
            <a:schemeClr val="tx1"/>
          </a:solidFill>
          <a:latin typeface="Arial" charset="0"/>
          <a:ea typeface="PMingLiU" pitchFamily="18" charset="-120"/>
          <a:cs typeface="+mn-cs"/>
        </a:defRPr>
      </a:lvl5pPr>
      <a:lvl6pPr marL="3349278" indent="-304479" algn="l" rtl="0" eaLnBrk="1" fontAlgn="base" hangingPunct="1">
        <a:spcBef>
          <a:spcPct val="20000"/>
        </a:spcBef>
        <a:spcAft>
          <a:spcPct val="0"/>
        </a:spcAft>
        <a:buChar char="»"/>
        <a:defRPr kumimoji="1" sz="2663">
          <a:solidFill>
            <a:schemeClr val="tx1"/>
          </a:solidFill>
          <a:latin typeface="Arial" charset="0"/>
          <a:ea typeface="+mn-ea"/>
          <a:cs typeface="+mn-cs"/>
        </a:defRPr>
      </a:lvl6pPr>
      <a:lvl7pPr marL="3958235" indent="-304479" algn="l" rtl="0" eaLnBrk="1" fontAlgn="base" hangingPunct="1">
        <a:spcBef>
          <a:spcPct val="20000"/>
        </a:spcBef>
        <a:spcAft>
          <a:spcPct val="0"/>
        </a:spcAft>
        <a:buChar char="»"/>
        <a:defRPr kumimoji="1" sz="2663">
          <a:solidFill>
            <a:schemeClr val="tx1"/>
          </a:solidFill>
          <a:latin typeface="Arial" charset="0"/>
          <a:ea typeface="+mn-ea"/>
          <a:cs typeface="+mn-cs"/>
        </a:defRPr>
      </a:lvl7pPr>
      <a:lvl8pPr marL="4567194" indent="-304479" algn="l" rtl="0" eaLnBrk="1" fontAlgn="base" hangingPunct="1">
        <a:spcBef>
          <a:spcPct val="20000"/>
        </a:spcBef>
        <a:spcAft>
          <a:spcPct val="0"/>
        </a:spcAft>
        <a:buChar char="»"/>
        <a:defRPr kumimoji="1" sz="2663">
          <a:solidFill>
            <a:schemeClr val="tx1"/>
          </a:solidFill>
          <a:latin typeface="Arial" charset="0"/>
          <a:ea typeface="+mn-ea"/>
          <a:cs typeface="+mn-cs"/>
        </a:defRPr>
      </a:lvl8pPr>
      <a:lvl9pPr marL="5176154" indent="-304479" algn="l" rtl="0" eaLnBrk="1" fontAlgn="base" hangingPunct="1">
        <a:spcBef>
          <a:spcPct val="20000"/>
        </a:spcBef>
        <a:spcAft>
          <a:spcPct val="0"/>
        </a:spcAft>
        <a:buChar char="»"/>
        <a:defRPr kumimoji="1" sz="2663">
          <a:solidFill>
            <a:schemeClr val="tx1"/>
          </a:solidFill>
          <a:latin typeface="Arial" charset="0"/>
          <a:ea typeface="+mn-ea"/>
          <a:cs typeface="+mn-cs"/>
        </a:defRPr>
      </a:lvl9pPr>
    </p:bodyStyle>
    <p:otherStyle>
      <a:defPPr>
        <a:defRPr lang="en-US"/>
      </a:defPPr>
      <a:lvl1pPr marL="0" algn="l" defTabSz="608959" rtl="0" eaLnBrk="1" latinLnBrk="0" hangingPunct="1">
        <a:defRPr sz="2398" kern="1200">
          <a:solidFill>
            <a:schemeClr val="tx1"/>
          </a:solidFill>
          <a:latin typeface="+mn-lt"/>
          <a:ea typeface="+mn-ea"/>
          <a:cs typeface="+mn-cs"/>
        </a:defRPr>
      </a:lvl1pPr>
      <a:lvl2pPr marL="608959" algn="l" defTabSz="608959" rtl="0" eaLnBrk="1" latinLnBrk="0" hangingPunct="1">
        <a:defRPr sz="2398" kern="1200">
          <a:solidFill>
            <a:schemeClr val="tx1"/>
          </a:solidFill>
          <a:latin typeface="+mn-lt"/>
          <a:ea typeface="+mn-ea"/>
          <a:cs typeface="+mn-cs"/>
        </a:defRPr>
      </a:lvl2pPr>
      <a:lvl3pPr marL="1217918" algn="l" defTabSz="608959" rtl="0" eaLnBrk="1" latinLnBrk="0" hangingPunct="1">
        <a:defRPr sz="2398" kern="1200">
          <a:solidFill>
            <a:schemeClr val="tx1"/>
          </a:solidFill>
          <a:latin typeface="+mn-lt"/>
          <a:ea typeface="+mn-ea"/>
          <a:cs typeface="+mn-cs"/>
        </a:defRPr>
      </a:lvl3pPr>
      <a:lvl4pPr marL="1826879" algn="l" defTabSz="608959" rtl="0" eaLnBrk="1" latinLnBrk="0" hangingPunct="1">
        <a:defRPr sz="2398" kern="1200">
          <a:solidFill>
            <a:schemeClr val="tx1"/>
          </a:solidFill>
          <a:latin typeface="+mn-lt"/>
          <a:ea typeface="+mn-ea"/>
          <a:cs typeface="+mn-cs"/>
        </a:defRPr>
      </a:lvl4pPr>
      <a:lvl5pPr marL="2435838" algn="l" defTabSz="608959" rtl="0" eaLnBrk="1" latinLnBrk="0" hangingPunct="1">
        <a:defRPr sz="2398" kern="1200">
          <a:solidFill>
            <a:schemeClr val="tx1"/>
          </a:solidFill>
          <a:latin typeface="+mn-lt"/>
          <a:ea typeface="+mn-ea"/>
          <a:cs typeface="+mn-cs"/>
        </a:defRPr>
      </a:lvl5pPr>
      <a:lvl6pPr marL="3044797" algn="l" defTabSz="608959" rtl="0" eaLnBrk="1" latinLnBrk="0" hangingPunct="1">
        <a:defRPr sz="2398" kern="1200">
          <a:solidFill>
            <a:schemeClr val="tx1"/>
          </a:solidFill>
          <a:latin typeface="+mn-lt"/>
          <a:ea typeface="+mn-ea"/>
          <a:cs typeface="+mn-cs"/>
        </a:defRPr>
      </a:lvl6pPr>
      <a:lvl7pPr marL="3653756" algn="l" defTabSz="608959" rtl="0" eaLnBrk="1" latinLnBrk="0" hangingPunct="1">
        <a:defRPr sz="2398" kern="1200">
          <a:solidFill>
            <a:schemeClr val="tx1"/>
          </a:solidFill>
          <a:latin typeface="+mn-lt"/>
          <a:ea typeface="+mn-ea"/>
          <a:cs typeface="+mn-cs"/>
        </a:defRPr>
      </a:lvl7pPr>
      <a:lvl8pPr marL="4262716" algn="l" defTabSz="608959" rtl="0" eaLnBrk="1" latinLnBrk="0" hangingPunct="1">
        <a:defRPr sz="2398" kern="1200">
          <a:solidFill>
            <a:schemeClr val="tx1"/>
          </a:solidFill>
          <a:latin typeface="+mn-lt"/>
          <a:ea typeface="+mn-ea"/>
          <a:cs typeface="+mn-cs"/>
        </a:defRPr>
      </a:lvl8pPr>
      <a:lvl9pPr marL="4871675" algn="l" defTabSz="608959" rtl="0" eaLnBrk="1" latinLnBrk="0" hangingPunct="1">
        <a:defRPr sz="239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chemeClr val="tx1"/>
            </a:gs>
            <a:gs pos="100000">
              <a:srgbClr val="002060"/>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8894233" y="3894668"/>
            <a:ext cx="3293943"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711203" y="4495801"/>
            <a:ext cx="8739823" cy="15239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11203" y="533404"/>
            <a:ext cx="8739823" cy="376767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6998" y="6172206"/>
            <a:ext cx="1600617"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defTabSz="1218072"/>
            <a:fld id="{50C0F855-8F71-4AE9-B8C0-9E352CDA6C75}" type="datetimeFigureOut">
              <a:rPr lang="en-US" smtClean="0">
                <a:solidFill>
                  <a:srgbClr val="000000">
                    <a:lumMod val="50000"/>
                  </a:srgbClr>
                </a:solidFill>
              </a:rPr>
              <a:pPr defTabSz="1218072"/>
              <a:t>3/10/2016</a:t>
            </a:fld>
            <a:endParaRPr lang="en-US">
              <a:solidFill>
                <a:srgbClr val="000000">
                  <a:lumMod val="50000"/>
                </a:srgbClr>
              </a:solidFill>
            </a:endParaRPr>
          </a:p>
        </p:txBody>
      </p:sp>
      <p:sp>
        <p:nvSpPr>
          <p:cNvPr id="5" name="Footer Placeholder 4"/>
          <p:cNvSpPr>
            <a:spLocks noGrp="1"/>
          </p:cNvSpPr>
          <p:nvPr>
            <p:ph type="ftr" sz="quarter" idx="3"/>
          </p:nvPr>
        </p:nvSpPr>
        <p:spPr>
          <a:xfrm>
            <a:off x="711200" y="6172204"/>
            <a:ext cx="7748965"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defTabSz="1218072"/>
            <a:endParaRPr lang="en-US">
              <a:solidFill>
                <a:srgbClr val="000000">
                  <a:lumMod val="50000"/>
                </a:srgbClr>
              </a:solidFill>
            </a:endParaRPr>
          </a:p>
        </p:txBody>
      </p:sp>
      <p:sp>
        <p:nvSpPr>
          <p:cNvPr id="6" name="Slide Number Placeholder 5"/>
          <p:cNvSpPr>
            <a:spLocks noGrp="1"/>
          </p:cNvSpPr>
          <p:nvPr>
            <p:ph type="sldNum" sz="quarter" idx="4"/>
          </p:nvPr>
        </p:nvSpPr>
        <p:spPr>
          <a:xfrm>
            <a:off x="10365906" y="5578482"/>
            <a:ext cx="1142543"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pPr defTabSz="1218072"/>
            <a:fld id="{5A3D7594-F465-4CF0-B152-46BA74329782}" type="slidenum">
              <a:rPr lang="en-US" smtClean="0">
                <a:solidFill>
                  <a:srgbClr val="000000">
                    <a:lumMod val="50000"/>
                  </a:srgbClr>
                </a:solidFill>
              </a:rPr>
              <a:pPr defTabSz="1218072"/>
              <a:t>‹#›</a:t>
            </a:fld>
            <a:endParaRPr lang="en-US">
              <a:solidFill>
                <a:srgbClr val="000000">
                  <a:lumMod val="50000"/>
                </a:srgbClr>
              </a:solidFill>
            </a:endParaRPr>
          </a:p>
        </p:txBody>
      </p:sp>
    </p:spTree>
    <p:extLst>
      <p:ext uri="{BB962C8B-B14F-4D97-AF65-F5344CB8AC3E}">
        <p14:creationId xmlns:p14="http://schemas.microsoft.com/office/powerpoint/2010/main" val="2536797720"/>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6"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5" indent="-285755" algn="l" defTabSz="457206" rtl="0" eaLnBrk="1" latinLnBrk="0" hangingPunct="1">
        <a:spcBef>
          <a:spcPct val="20000"/>
        </a:spcBef>
        <a:spcAft>
          <a:spcPts val="599"/>
        </a:spcAft>
        <a:buClr>
          <a:schemeClr val="tx1"/>
        </a:buClr>
        <a:buSzPct val="80000"/>
        <a:buFont typeface="Wingdings 3" panose="05040102010807070707" pitchFamily="18" charset="2"/>
        <a:buChar char=""/>
        <a:defRPr sz="1999" kern="1200" cap="none">
          <a:solidFill>
            <a:schemeClr val="bg2">
              <a:lumMod val="75000"/>
            </a:schemeClr>
          </a:solidFill>
          <a:effectLst/>
          <a:latin typeface="+mn-lt"/>
          <a:ea typeface="+mn-ea"/>
          <a:cs typeface="+mn-cs"/>
        </a:defRPr>
      </a:lvl1pPr>
      <a:lvl2pPr marL="742961" indent="-285755" algn="l" defTabSz="457206" rtl="0" eaLnBrk="1" latinLnBrk="0" hangingPunct="1">
        <a:spcBef>
          <a:spcPct val="20000"/>
        </a:spcBef>
        <a:spcAft>
          <a:spcPts val="599"/>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67" indent="-285755" algn="l" defTabSz="457206" rtl="0" eaLnBrk="1" latinLnBrk="0" hangingPunct="1">
        <a:spcBef>
          <a:spcPct val="20000"/>
        </a:spcBef>
        <a:spcAft>
          <a:spcPts val="599"/>
        </a:spcAft>
        <a:buClr>
          <a:schemeClr val="tx1"/>
        </a:buClr>
        <a:buSzPct val="80000"/>
        <a:buFont typeface="Wingdings 3" panose="05040102010807070707" pitchFamily="18" charset="2"/>
        <a:buChar char=""/>
        <a:defRPr sz="1601" kern="1200" cap="none">
          <a:solidFill>
            <a:schemeClr val="bg2">
              <a:lumMod val="75000"/>
            </a:schemeClr>
          </a:solidFill>
          <a:effectLst/>
          <a:latin typeface="+mn-lt"/>
          <a:ea typeface="+mn-ea"/>
          <a:cs typeface="+mn-cs"/>
        </a:defRPr>
      </a:lvl3pPr>
      <a:lvl4pPr marL="1543074" indent="-171453" algn="l" defTabSz="457206" rtl="0" eaLnBrk="1" latinLnBrk="0" hangingPunct="1">
        <a:spcBef>
          <a:spcPct val="20000"/>
        </a:spcBef>
        <a:spcAft>
          <a:spcPts val="599"/>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80" indent="-171453" algn="l" defTabSz="457206" rtl="0" eaLnBrk="1" latinLnBrk="0" hangingPunct="1">
        <a:spcBef>
          <a:spcPct val="20000"/>
        </a:spcBef>
        <a:spcAft>
          <a:spcPts val="599"/>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37" indent="-228604" algn="l" defTabSz="457206" rtl="0" eaLnBrk="1" latinLnBrk="0" hangingPunct="1">
        <a:spcBef>
          <a:spcPct val="20000"/>
        </a:spcBef>
        <a:spcAft>
          <a:spcPts val="599"/>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43" indent="-228604" algn="l" defTabSz="457206" rtl="0" eaLnBrk="1" latinLnBrk="0" hangingPunct="1">
        <a:spcBef>
          <a:spcPct val="20000"/>
        </a:spcBef>
        <a:spcAft>
          <a:spcPts val="599"/>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51" indent="-228604" algn="l" defTabSz="457206" rtl="0" eaLnBrk="1" latinLnBrk="0" hangingPunct="1">
        <a:spcBef>
          <a:spcPct val="20000"/>
        </a:spcBef>
        <a:spcAft>
          <a:spcPts val="599"/>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58" indent="-228604" algn="l" defTabSz="457206" rtl="0" eaLnBrk="1" latinLnBrk="0" hangingPunct="1">
        <a:spcBef>
          <a:spcPct val="20000"/>
        </a:spcBef>
        <a:spcAft>
          <a:spcPts val="599"/>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6" rtl="0" eaLnBrk="1" latinLnBrk="0" hangingPunct="1">
        <a:defRPr sz="1800" kern="1200">
          <a:solidFill>
            <a:schemeClr val="tx1"/>
          </a:solidFill>
          <a:latin typeface="+mn-lt"/>
          <a:ea typeface="+mn-ea"/>
          <a:cs typeface="+mn-cs"/>
        </a:defRPr>
      </a:lvl1pPr>
      <a:lvl2pPr marL="457206" algn="l" defTabSz="457206" rtl="0" eaLnBrk="1" latinLnBrk="0" hangingPunct="1">
        <a:defRPr sz="1800" kern="1200">
          <a:solidFill>
            <a:schemeClr val="tx1"/>
          </a:solidFill>
          <a:latin typeface="+mn-lt"/>
          <a:ea typeface="+mn-ea"/>
          <a:cs typeface="+mn-cs"/>
        </a:defRPr>
      </a:lvl2pPr>
      <a:lvl3pPr marL="914415" algn="l" defTabSz="457206" rtl="0" eaLnBrk="1" latinLnBrk="0" hangingPunct="1">
        <a:defRPr sz="1800" kern="1200">
          <a:solidFill>
            <a:schemeClr val="tx1"/>
          </a:solidFill>
          <a:latin typeface="+mn-lt"/>
          <a:ea typeface="+mn-ea"/>
          <a:cs typeface="+mn-cs"/>
        </a:defRPr>
      </a:lvl3pPr>
      <a:lvl4pPr marL="1371621" algn="l" defTabSz="457206" rtl="0" eaLnBrk="1" latinLnBrk="0" hangingPunct="1">
        <a:defRPr sz="1800" kern="1200">
          <a:solidFill>
            <a:schemeClr val="tx1"/>
          </a:solidFill>
          <a:latin typeface="+mn-lt"/>
          <a:ea typeface="+mn-ea"/>
          <a:cs typeface="+mn-cs"/>
        </a:defRPr>
      </a:lvl4pPr>
      <a:lvl5pPr marL="1828827" algn="l" defTabSz="457206" rtl="0" eaLnBrk="1" latinLnBrk="0" hangingPunct="1">
        <a:defRPr sz="1800" kern="1200">
          <a:solidFill>
            <a:schemeClr val="tx1"/>
          </a:solidFill>
          <a:latin typeface="+mn-lt"/>
          <a:ea typeface="+mn-ea"/>
          <a:cs typeface="+mn-cs"/>
        </a:defRPr>
      </a:lvl5pPr>
      <a:lvl6pPr marL="2286033" algn="l" defTabSz="457206" rtl="0" eaLnBrk="1" latinLnBrk="0" hangingPunct="1">
        <a:defRPr sz="1800" kern="1200">
          <a:solidFill>
            <a:schemeClr val="tx1"/>
          </a:solidFill>
          <a:latin typeface="+mn-lt"/>
          <a:ea typeface="+mn-ea"/>
          <a:cs typeface="+mn-cs"/>
        </a:defRPr>
      </a:lvl6pPr>
      <a:lvl7pPr marL="2743241" algn="l" defTabSz="457206" rtl="0" eaLnBrk="1" latinLnBrk="0" hangingPunct="1">
        <a:defRPr sz="1800" kern="1200">
          <a:solidFill>
            <a:schemeClr val="tx1"/>
          </a:solidFill>
          <a:latin typeface="+mn-lt"/>
          <a:ea typeface="+mn-ea"/>
          <a:cs typeface="+mn-cs"/>
        </a:defRPr>
      </a:lvl7pPr>
      <a:lvl8pPr marL="3200448" algn="l" defTabSz="457206" rtl="0" eaLnBrk="1" latinLnBrk="0" hangingPunct="1">
        <a:defRPr sz="1800" kern="1200">
          <a:solidFill>
            <a:schemeClr val="tx1"/>
          </a:solidFill>
          <a:latin typeface="+mn-lt"/>
          <a:ea typeface="+mn-ea"/>
          <a:cs typeface="+mn-cs"/>
        </a:defRPr>
      </a:lvl8pPr>
      <a:lvl9pPr marL="3657654" algn="l" defTabSz="4572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07262" y="122217"/>
            <a:ext cx="10618577" cy="965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8" tIns="45714" rIns="91428" bIns="45714" numCol="1" anchor="b" anchorCtr="0" compatLnSpc="1">
            <a:prstTxWarp prst="textNoShape">
              <a:avLst/>
            </a:prstTxWarp>
          </a:bodyPr>
          <a:lstStyle/>
          <a:p>
            <a:pPr lvl="0"/>
            <a:r>
              <a:rPr lang="en-US" altLang="zh-TW" smtClean="0"/>
              <a:t>Click to edit Master title style</a:t>
            </a:r>
            <a:endParaRPr lang="en-US" altLang="zh-TW" dirty="0"/>
          </a:p>
        </p:txBody>
      </p:sp>
      <p:sp>
        <p:nvSpPr>
          <p:cNvPr id="1027" name="Text Placeholder 2"/>
          <p:cNvSpPr>
            <a:spLocks noGrp="1"/>
          </p:cNvSpPr>
          <p:nvPr>
            <p:ph type="body" idx="1"/>
          </p:nvPr>
        </p:nvSpPr>
        <p:spPr bwMode="auto">
          <a:xfrm>
            <a:off x="458576" y="1500391"/>
            <a:ext cx="10615824" cy="5044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noAutofit/>
          </a:bodyPr>
          <a:lstStyle/>
          <a:p>
            <a:r>
              <a:rPr lang="en-US" kern="0"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9" name="Slide Number Placeholder 2"/>
          <p:cNvSpPr txBox="1">
            <a:spLocks/>
          </p:cNvSpPr>
          <p:nvPr userDrawn="1"/>
        </p:nvSpPr>
        <p:spPr>
          <a:xfrm>
            <a:off x="10660397" y="6474185"/>
            <a:ext cx="1344884" cy="365125"/>
          </a:xfrm>
          <a:prstGeom prst="rect">
            <a:avLst/>
          </a:prstGeom>
        </p:spPr>
        <p:txBody>
          <a:bodyPr lIns="121790" tIns="60896" rIns="121790" bIns="60896"/>
          <a:lstStyle>
            <a:defPPr>
              <a:defRPr lang="zh-TW"/>
            </a:defPPr>
            <a:lvl1pPr algn="l" rtl="0" fontAlgn="base">
              <a:spcBef>
                <a:spcPct val="0"/>
              </a:spcBef>
              <a:spcAft>
                <a:spcPct val="0"/>
              </a:spcAft>
              <a:defRPr kumimoji="1" lang="en-US" sz="1200" kern="1200" smtClean="0">
                <a:solidFill>
                  <a:schemeClr val="bg2"/>
                </a:solidFill>
                <a:latin typeface="+mj-lt"/>
                <a:ea typeface="PMingLiU" pitchFamily="18" charset="-120"/>
                <a:cs typeface="+mn-cs"/>
              </a:defRPr>
            </a:lvl1pPr>
            <a:lvl2pPr marL="457200" algn="l" rtl="0" fontAlgn="base">
              <a:spcBef>
                <a:spcPct val="0"/>
              </a:spcBef>
              <a:spcAft>
                <a:spcPct val="0"/>
              </a:spcAft>
              <a:defRPr kumimoji="1" kern="1200">
                <a:solidFill>
                  <a:schemeClr val="tx1"/>
                </a:solidFill>
                <a:latin typeface="Calibri" pitchFamily="34" charset="0"/>
                <a:ea typeface="PMingLiU" pitchFamily="18" charset="-120"/>
                <a:cs typeface="+mn-cs"/>
              </a:defRPr>
            </a:lvl2pPr>
            <a:lvl3pPr marL="914400" algn="l" rtl="0" fontAlgn="base">
              <a:spcBef>
                <a:spcPct val="0"/>
              </a:spcBef>
              <a:spcAft>
                <a:spcPct val="0"/>
              </a:spcAft>
              <a:defRPr kumimoji="1" kern="1200">
                <a:solidFill>
                  <a:schemeClr val="tx1"/>
                </a:solidFill>
                <a:latin typeface="Calibri" pitchFamily="34" charset="0"/>
                <a:ea typeface="PMingLiU" pitchFamily="18" charset="-120"/>
                <a:cs typeface="+mn-cs"/>
              </a:defRPr>
            </a:lvl3pPr>
            <a:lvl4pPr marL="1371600" algn="l" rtl="0" fontAlgn="base">
              <a:spcBef>
                <a:spcPct val="0"/>
              </a:spcBef>
              <a:spcAft>
                <a:spcPct val="0"/>
              </a:spcAft>
              <a:defRPr kumimoji="1" kern="1200">
                <a:solidFill>
                  <a:schemeClr val="tx1"/>
                </a:solidFill>
                <a:latin typeface="Calibri" pitchFamily="34" charset="0"/>
                <a:ea typeface="PMingLiU" pitchFamily="18" charset="-120"/>
                <a:cs typeface="+mn-cs"/>
              </a:defRPr>
            </a:lvl4pPr>
            <a:lvl5pPr marL="1828800" algn="l" rtl="0" fontAlgn="base">
              <a:spcBef>
                <a:spcPct val="0"/>
              </a:spcBef>
              <a:spcAft>
                <a:spcPct val="0"/>
              </a:spcAft>
              <a:defRPr kumimoji="1" kern="1200">
                <a:solidFill>
                  <a:schemeClr val="tx1"/>
                </a:solidFill>
                <a:latin typeface="Calibri" pitchFamily="34" charset="0"/>
                <a:ea typeface="PMingLiU" pitchFamily="18" charset="-120"/>
                <a:cs typeface="+mn-cs"/>
              </a:defRPr>
            </a:lvl5pPr>
            <a:lvl6pPr marL="2286000" algn="l" defTabSz="914400" rtl="0" eaLnBrk="1" latinLnBrk="0" hangingPunct="1">
              <a:defRPr kumimoji="1" kern="1200">
                <a:solidFill>
                  <a:schemeClr val="tx1"/>
                </a:solidFill>
                <a:latin typeface="Calibri" pitchFamily="34" charset="0"/>
                <a:ea typeface="PMingLiU" pitchFamily="18" charset="-120"/>
                <a:cs typeface="+mn-cs"/>
              </a:defRPr>
            </a:lvl6pPr>
            <a:lvl7pPr marL="2743200" algn="l" defTabSz="914400" rtl="0" eaLnBrk="1" latinLnBrk="0" hangingPunct="1">
              <a:defRPr kumimoji="1" kern="1200">
                <a:solidFill>
                  <a:schemeClr val="tx1"/>
                </a:solidFill>
                <a:latin typeface="Calibri" pitchFamily="34" charset="0"/>
                <a:ea typeface="PMingLiU" pitchFamily="18" charset="-120"/>
                <a:cs typeface="+mn-cs"/>
              </a:defRPr>
            </a:lvl7pPr>
            <a:lvl8pPr marL="3200400" algn="l" defTabSz="914400" rtl="0" eaLnBrk="1" latinLnBrk="0" hangingPunct="1">
              <a:defRPr kumimoji="1" kern="1200">
                <a:solidFill>
                  <a:schemeClr val="tx1"/>
                </a:solidFill>
                <a:latin typeface="Calibri" pitchFamily="34" charset="0"/>
                <a:ea typeface="PMingLiU" pitchFamily="18" charset="-120"/>
                <a:cs typeface="+mn-cs"/>
              </a:defRPr>
            </a:lvl8pPr>
            <a:lvl9pPr marL="3657600" algn="l" defTabSz="914400" rtl="0" eaLnBrk="1" latinLnBrk="0" hangingPunct="1">
              <a:defRPr kumimoji="1" kern="1200">
                <a:solidFill>
                  <a:schemeClr val="tx1"/>
                </a:solidFill>
                <a:latin typeface="Calibri" pitchFamily="34" charset="0"/>
                <a:ea typeface="PMingLiU" pitchFamily="18" charset="-120"/>
                <a:cs typeface="+mn-cs"/>
              </a:defRPr>
            </a:lvl9pPr>
          </a:lstStyle>
          <a:p>
            <a:pPr marL="0" marR="0" lvl="0" indent="0" algn="r" defTabSz="1218072" rtl="0" eaLnBrk="1" fontAlgn="base" latinLnBrk="0" hangingPunct="1">
              <a:lnSpc>
                <a:spcPct val="100000"/>
              </a:lnSpc>
              <a:spcBef>
                <a:spcPct val="0"/>
              </a:spcBef>
              <a:spcAft>
                <a:spcPct val="0"/>
              </a:spcAft>
              <a:buClrTx/>
              <a:buSzTx/>
              <a:buFontTx/>
              <a:buNone/>
              <a:tabLst/>
              <a:defRPr/>
            </a:pPr>
            <a:fld id="{EB2FDD38-120B-4B19-A7C2-2DBD26B4A366}" type="slidenum">
              <a:rPr kumimoji="1" lang="en-US" sz="1332" b="0" i="0" u="none" strike="noStrike" kern="1200" cap="none" spc="0" normalizeH="0" baseline="0" noProof="0" smtClean="0">
                <a:ln>
                  <a:noFill/>
                </a:ln>
                <a:solidFill>
                  <a:srgbClr val="747679"/>
                </a:solidFill>
                <a:effectLst/>
                <a:uLnTx/>
                <a:uFillTx/>
                <a:latin typeface="Lato Light"/>
                <a:ea typeface="PMingLiU" pitchFamily="18" charset="-120"/>
                <a:cs typeface="Lato Light"/>
              </a:rPr>
              <a:pPr marL="0" marR="0" lvl="0" indent="0" algn="r" defTabSz="1218072" rtl="0" eaLnBrk="1" fontAlgn="base" latinLnBrk="0" hangingPunct="1">
                <a:lnSpc>
                  <a:spcPct val="100000"/>
                </a:lnSpc>
                <a:spcBef>
                  <a:spcPct val="0"/>
                </a:spcBef>
                <a:spcAft>
                  <a:spcPct val="0"/>
                </a:spcAft>
                <a:buClrTx/>
                <a:buSzTx/>
                <a:buFontTx/>
                <a:buNone/>
                <a:tabLst/>
                <a:defRPr/>
              </a:pPr>
              <a:t>‹#›</a:t>
            </a:fld>
            <a:endParaRPr kumimoji="1" lang="en-US" sz="1332" b="0" i="0" u="none" strike="noStrike" kern="1200" cap="none" spc="0" normalizeH="0" baseline="0" noProof="0" dirty="0">
              <a:ln>
                <a:noFill/>
              </a:ln>
              <a:solidFill>
                <a:srgbClr val="747679"/>
              </a:solidFill>
              <a:effectLst/>
              <a:uLnTx/>
              <a:uFillTx/>
              <a:latin typeface="Lato Light"/>
              <a:ea typeface="PMingLiU" pitchFamily="18" charset="-120"/>
              <a:cs typeface="Lato Light"/>
            </a:endParaRPr>
          </a:p>
        </p:txBody>
      </p:sp>
    </p:spTree>
    <p:extLst>
      <p:ext uri="{BB962C8B-B14F-4D97-AF65-F5344CB8AC3E}">
        <p14:creationId xmlns:p14="http://schemas.microsoft.com/office/powerpoint/2010/main" val="326029667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 id="2147483748" r:id="rId33"/>
    <p:sldLayoutId id="2147483749" r:id="rId34"/>
    <p:sldLayoutId id="2147483750" r:id="rId35"/>
    <p:sldLayoutId id="2147483751" r:id="rId36"/>
    <p:sldLayoutId id="2147483752" r:id="rId37"/>
  </p:sldLayoutIdLst>
  <p:transition>
    <p:fade/>
  </p:transition>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kumimoji="1" lang="en-US" altLang="zh-TW" sz="3730" b="0" i="0" kern="1200" dirty="0">
          <a:solidFill>
            <a:schemeClr val="bg2"/>
          </a:solidFill>
          <a:latin typeface="Lato Light"/>
          <a:ea typeface="PMingLiU" pitchFamily="18" charset="-120"/>
          <a:cs typeface="Lato Light"/>
        </a:defRPr>
      </a:lvl1pPr>
      <a:lvl2pPr algn="ctr" rtl="0" eaLnBrk="1" fontAlgn="base" hangingPunct="1">
        <a:spcBef>
          <a:spcPct val="0"/>
        </a:spcBef>
        <a:spcAft>
          <a:spcPct val="0"/>
        </a:spcAft>
        <a:defRPr kumimoji="1" sz="5861">
          <a:solidFill>
            <a:srgbClr val="00B9F2"/>
          </a:solidFill>
          <a:latin typeface="Calibri" charset="0"/>
          <a:ea typeface="PMingLiU" pitchFamily="18" charset="-120"/>
          <a:cs typeface="新細明體" charset="0"/>
        </a:defRPr>
      </a:lvl2pPr>
      <a:lvl3pPr algn="ctr" rtl="0" eaLnBrk="1" fontAlgn="base" hangingPunct="1">
        <a:spcBef>
          <a:spcPct val="0"/>
        </a:spcBef>
        <a:spcAft>
          <a:spcPct val="0"/>
        </a:spcAft>
        <a:defRPr kumimoji="1" sz="5861">
          <a:solidFill>
            <a:srgbClr val="00B9F2"/>
          </a:solidFill>
          <a:latin typeface="Calibri" charset="0"/>
          <a:ea typeface="PMingLiU" pitchFamily="18" charset="-120"/>
          <a:cs typeface="新細明體" charset="0"/>
        </a:defRPr>
      </a:lvl3pPr>
      <a:lvl4pPr algn="ctr" rtl="0" eaLnBrk="1" fontAlgn="base" hangingPunct="1">
        <a:spcBef>
          <a:spcPct val="0"/>
        </a:spcBef>
        <a:spcAft>
          <a:spcPct val="0"/>
        </a:spcAft>
        <a:defRPr kumimoji="1" sz="5861">
          <a:solidFill>
            <a:srgbClr val="00B9F2"/>
          </a:solidFill>
          <a:latin typeface="Calibri" charset="0"/>
          <a:ea typeface="PMingLiU" pitchFamily="18" charset="-120"/>
          <a:cs typeface="新細明體" charset="0"/>
        </a:defRPr>
      </a:lvl4pPr>
      <a:lvl5pPr algn="ctr" rtl="0" eaLnBrk="1" fontAlgn="base" hangingPunct="1">
        <a:spcBef>
          <a:spcPct val="0"/>
        </a:spcBef>
        <a:spcAft>
          <a:spcPct val="0"/>
        </a:spcAft>
        <a:defRPr kumimoji="1" sz="5861">
          <a:solidFill>
            <a:srgbClr val="00B9F2"/>
          </a:solidFill>
          <a:latin typeface="Calibri" charset="0"/>
          <a:ea typeface="PMingLiU" pitchFamily="18" charset="-120"/>
          <a:cs typeface="新細明體" charset="0"/>
        </a:defRPr>
      </a:lvl5pPr>
      <a:lvl6pPr marL="608959" algn="ctr" rtl="0" eaLnBrk="1" fontAlgn="base" hangingPunct="1">
        <a:spcBef>
          <a:spcPct val="0"/>
        </a:spcBef>
        <a:spcAft>
          <a:spcPct val="0"/>
        </a:spcAft>
        <a:defRPr kumimoji="1" sz="5861">
          <a:solidFill>
            <a:srgbClr val="00B9F2"/>
          </a:solidFill>
          <a:latin typeface="Calibri" charset="0"/>
          <a:ea typeface="新細明體" charset="0"/>
          <a:cs typeface="新細明體" charset="0"/>
        </a:defRPr>
      </a:lvl6pPr>
      <a:lvl7pPr marL="1217918" algn="ctr" rtl="0" eaLnBrk="1" fontAlgn="base" hangingPunct="1">
        <a:spcBef>
          <a:spcPct val="0"/>
        </a:spcBef>
        <a:spcAft>
          <a:spcPct val="0"/>
        </a:spcAft>
        <a:defRPr kumimoji="1" sz="5861">
          <a:solidFill>
            <a:srgbClr val="00B9F2"/>
          </a:solidFill>
          <a:latin typeface="Calibri" charset="0"/>
          <a:ea typeface="新細明體" charset="0"/>
          <a:cs typeface="新細明體" charset="0"/>
        </a:defRPr>
      </a:lvl7pPr>
      <a:lvl8pPr marL="1826879" algn="ctr" rtl="0" eaLnBrk="1" fontAlgn="base" hangingPunct="1">
        <a:spcBef>
          <a:spcPct val="0"/>
        </a:spcBef>
        <a:spcAft>
          <a:spcPct val="0"/>
        </a:spcAft>
        <a:defRPr kumimoji="1" sz="5861">
          <a:solidFill>
            <a:srgbClr val="00B9F2"/>
          </a:solidFill>
          <a:latin typeface="Calibri" charset="0"/>
          <a:ea typeface="新細明體" charset="0"/>
          <a:cs typeface="新細明體" charset="0"/>
        </a:defRPr>
      </a:lvl8pPr>
      <a:lvl9pPr marL="2435838" algn="ctr" rtl="0" eaLnBrk="1" fontAlgn="base" hangingPunct="1">
        <a:spcBef>
          <a:spcPct val="0"/>
        </a:spcBef>
        <a:spcAft>
          <a:spcPct val="0"/>
        </a:spcAft>
        <a:defRPr kumimoji="1" sz="5861">
          <a:solidFill>
            <a:srgbClr val="00B9F2"/>
          </a:solidFill>
          <a:latin typeface="Calibri" charset="0"/>
          <a:ea typeface="新細明體" charset="0"/>
          <a:cs typeface="新細明體" charset="0"/>
        </a:defRPr>
      </a:lvl9pPr>
    </p:titleStyle>
    <p:bodyStyle>
      <a:lvl1pPr marL="304479" indent="-304479" algn="l" rtl="0" eaLnBrk="1" fontAlgn="base" hangingPunct="1">
        <a:lnSpc>
          <a:spcPct val="90000"/>
        </a:lnSpc>
        <a:spcBef>
          <a:spcPts val="1599"/>
        </a:spcBef>
        <a:spcAft>
          <a:spcPct val="0"/>
        </a:spcAft>
        <a:buClr>
          <a:schemeClr val="accent1"/>
        </a:buClr>
        <a:buFont typeface="Arial" pitchFamily="34" charset="0"/>
        <a:buChar char="•"/>
        <a:defRPr kumimoji="1" lang="en-US" sz="2663" b="0" i="0" kern="0" dirty="0" smtClean="0">
          <a:solidFill>
            <a:schemeClr val="accent3"/>
          </a:solidFill>
          <a:latin typeface="Lato Light"/>
          <a:ea typeface="PMingLiU" pitchFamily="18" charset="-120"/>
          <a:cs typeface="Lato Light"/>
        </a:defRPr>
      </a:lvl1pPr>
      <a:lvl2pPr marL="839435" indent="-230475" algn="l" rtl="0" eaLnBrk="1" fontAlgn="base" hangingPunct="1">
        <a:lnSpc>
          <a:spcPct val="90000"/>
        </a:lnSpc>
        <a:spcBef>
          <a:spcPts val="798"/>
        </a:spcBef>
        <a:spcAft>
          <a:spcPct val="0"/>
        </a:spcAft>
        <a:buClr>
          <a:schemeClr val="accent1"/>
        </a:buClr>
        <a:buChar char="–"/>
        <a:defRPr kumimoji="1" lang="en-US" sz="2131" b="0" i="0" kern="0" dirty="0" smtClean="0">
          <a:solidFill>
            <a:schemeClr val="accent3"/>
          </a:solidFill>
          <a:latin typeface="Lato Light"/>
          <a:ea typeface="PMingLiU" pitchFamily="18" charset="-120"/>
          <a:cs typeface="Lato Light"/>
        </a:defRPr>
      </a:lvl2pPr>
      <a:lvl3pPr marL="1448394" indent="-230475" algn="l" rtl="0" eaLnBrk="1" fontAlgn="base" hangingPunct="1">
        <a:lnSpc>
          <a:spcPct val="90000"/>
        </a:lnSpc>
        <a:spcBef>
          <a:spcPts val="798"/>
        </a:spcBef>
        <a:spcAft>
          <a:spcPct val="0"/>
        </a:spcAft>
        <a:buClr>
          <a:schemeClr val="accent1"/>
        </a:buClr>
        <a:buFont typeface="Calibri" pitchFamily="34" charset="0"/>
        <a:buChar char="‒"/>
        <a:defRPr kumimoji="1" lang="en-US" sz="1865" b="0" i="0" kern="0" dirty="0" smtClean="0">
          <a:solidFill>
            <a:schemeClr val="accent3"/>
          </a:solidFill>
          <a:latin typeface="Lato Light"/>
          <a:ea typeface="PMingLiU" pitchFamily="18" charset="-120"/>
          <a:cs typeface="Lato Light"/>
        </a:defRPr>
      </a:lvl3pPr>
      <a:lvl4pPr marL="2057353" indent="-230475" algn="l" rtl="0" eaLnBrk="1" fontAlgn="base" hangingPunct="1">
        <a:lnSpc>
          <a:spcPct val="90000"/>
        </a:lnSpc>
        <a:spcBef>
          <a:spcPts val="798"/>
        </a:spcBef>
        <a:spcAft>
          <a:spcPct val="0"/>
        </a:spcAft>
        <a:buClr>
          <a:schemeClr val="accent1"/>
        </a:buClr>
        <a:buChar char="–"/>
        <a:defRPr kumimoji="1" lang="en-US" sz="1599" b="0" i="0" kern="0" dirty="0">
          <a:solidFill>
            <a:schemeClr val="accent3"/>
          </a:solidFill>
          <a:latin typeface="Lato Light"/>
          <a:ea typeface="PMingLiU" pitchFamily="18" charset="-120"/>
          <a:cs typeface="Lato Light"/>
        </a:defRPr>
      </a:lvl4pPr>
      <a:lvl5pPr marL="2740318" indent="-304479" algn="l" rtl="0" eaLnBrk="1" fontAlgn="base" hangingPunct="1">
        <a:spcBef>
          <a:spcPct val="20000"/>
        </a:spcBef>
        <a:spcAft>
          <a:spcPct val="0"/>
        </a:spcAft>
        <a:buChar char="»"/>
        <a:defRPr kumimoji="1" sz="2663">
          <a:solidFill>
            <a:schemeClr val="tx1"/>
          </a:solidFill>
          <a:latin typeface="Arial" charset="0"/>
          <a:ea typeface="PMingLiU" pitchFamily="18" charset="-120"/>
          <a:cs typeface="+mn-cs"/>
        </a:defRPr>
      </a:lvl5pPr>
      <a:lvl6pPr marL="3349278" indent="-304479" algn="l" rtl="0" eaLnBrk="1" fontAlgn="base" hangingPunct="1">
        <a:spcBef>
          <a:spcPct val="20000"/>
        </a:spcBef>
        <a:spcAft>
          <a:spcPct val="0"/>
        </a:spcAft>
        <a:buChar char="»"/>
        <a:defRPr kumimoji="1" sz="2663">
          <a:solidFill>
            <a:schemeClr val="tx1"/>
          </a:solidFill>
          <a:latin typeface="Arial" charset="0"/>
          <a:ea typeface="+mn-ea"/>
          <a:cs typeface="+mn-cs"/>
        </a:defRPr>
      </a:lvl6pPr>
      <a:lvl7pPr marL="3958235" indent="-304479" algn="l" rtl="0" eaLnBrk="1" fontAlgn="base" hangingPunct="1">
        <a:spcBef>
          <a:spcPct val="20000"/>
        </a:spcBef>
        <a:spcAft>
          <a:spcPct val="0"/>
        </a:spcAft>
        <a:buChar char="»"/>
        <a:defRPr kumimoji="1" sz="2663">
          <a:solidFill>
            <a:schemeClr val="tx1"/>
          </a:solidFill>
          <a:latin typeface="Arial" charset="0"/>
          <a:ea typeface="+mn-ea"/>
          <a:cs typeface="+mn-cs"/>
        </a:defRPr>
      </a:lvl7pPr>
      <a:lvl8pPr marL="4567194" indent="-304479" algn="l" rtl="0" eaLnBrk="1" fontAlgn="base" hangingPunct="1">
        <a:spcBef>
          <a:spcPct val="20000"/>
        </a:spcBef>
        <a:spcAft>
          <a:spcPct val="0"/>
        </a:spcAft>
        <a:buChar char="»"/>
        <a:defRPr kumimoji="1" sz="2663">
          <a:solidFill>
            <a:schemeClr val="tx1"/>
          </a:solidFill>
          <a:latin typeface="Arial" charset="0"/>
          <a:ea typeface="+mn-ea"/>
          <a:cs typeface="+mn-cs"/>
        </a:defRPr>
      </a:lvl8pPr>
      <a:lvl9pPr marL="5176154" indent="-304479" algn="l" rtl="0" eaLnBrk="1" fontAlgn="base" hangingPunct="1">
        <a:spcBef>
          <a:spcPct val="20000"/>
        </a:spcBef>
        <a:spcAft>
          <a:spcPct val="0"/>
        </a:spcAft>
        <a:buChar char="»"/>
        <a:defRPr kumimoji="1" sz="2663">
          <a:solidFill>
            <a:schemeClr val="tx1"/>
          </a:solidFill>
          <a:latin typeface="Arial" charset="0"/>
          <a:ea typeface="+mn-ea"/>
          <a:cs typeface="+mn-cs"/>
        </a:defRPr>
      </a:lvl9pPr>
    </p:bodyStyle>
    <p:otherStyle>
      <a:defPPr>
        <a:defRPr lang="en-US"/>
      </a:defPPr>
      <a:lvl1pPr marL="0" algn="l" defTabSz="608959" rtl="0" eaLnBrk="1" latinLnBrk="0" hangingPunct="1">
        <a:defRPr sz="2398" kern="1200">
          <a:solidFill>
            <a:schemeClr val="tx1"/>
          </a:solidFill>
          <a:latin typeface="+mn-lt"/>
          <a:ea typeface="+mn-ea"/>
          <a:cs typeface="+mn-cs"/>
        </a:defRPr>
      </a:lvl1pPr>
      <a:lvl2pPr marL="608959" algn="l" defTabSz="608959" rtl="0" eaLnBrk="1" latinLnBrk="0" hangingPunct="1">
        <a:defRPr sz="2398" kern="1200">
          <a:solidFill>
            <a:schemeClr val="tx1"/>
          </a:solidFill>
          <a:latin typeface="+mn-lt"/>
          <a:ea typeface="+mn-ea"/>
          <a:cs typeface="+mn-cs"/>
        </a:defRPr>
      </a:lvl2pPr>
      <a:lvl3pPr marL="1217918" algn="l" defTabSz="608959" rtl="0" eaLnBrk="1" latinLnBrk="0" hangingPunct="1">
        <a:defRPr sz="2398" kern="1200">
          <a:solidFill>
            <a:schemeClr val="tx1"/>
          </a:solidFill>
          <a:latin typeface="+mn-lt"/>
          <a:ea typeface="+mn-ea"/>
          <a:cs typeface="+mn-cs"/>
        </a:defRPr>
      </a:lvl3pPr>
      <a:lvl4pPr marL="1826879" algn="l" defTabSz="608959" rtl="0" eaLnBrk="1" latinLnBrk="0" hangingPunct="1">
        <a:defRPr sz="2398" kern="1200">
          <a:solidFill>
            <a:schemeClr val="tx1"/>
          </a:solidFill>
          <a:latin typeface="+mn-lt"/>
          <a:ea typeface="+mn-ea"/>
          <a:cs typeface="+mn-cs"/>
        </a:defRPr>
      </a:lvl4pPr>
      <a:lvl5pPr marL="2435838" algn="l" defTabSz="608959" rtl="0" eaLnBrk="1" latinLnBrk="0" hangingPunct="1">
        <a:defRPr sz="2398" kern="1200">
          <a:solidFill>
            <a:schemeClr val="tx1"/>
          </a:solidFill>
          <a:latin typeface="+mn-lt"/>
          <a:ea typeface="+mn-ea"/>
          <a:cs typeface="+mn-cs"/>
        </a:defRPr>
      </a:lvl5pPr>
      <a:lvl6pPr marL="3044797" algn="l" defTabSz="608959" rtl="0" eaLnBrk="1" latinLnBrk="0" hangingPunct="1">
        <a:defRPr sz="2398" kern="1200">
          <a:solidFill>
            <a:schemeClr val="tx1"/>
          </a:solidFill>
          <a:latin typeface="+mn-lt"/>
          <a:ea typeface="+mn-ea"/>
          <a:cs typeface="+mn-cs"/>
        </a:defRPr>
      </a:lvl6pPr>
      <a:lvl7pPr marL="3653756" algn="l" defTabSz="608959" rtl="0" eaLnBrk="1" latinLnBrk="0" hangingPunct="1">
        <a:defRPr sz="2398" kern="1200">
          <a:solidFill>
            <a:schemeClr val="tx1"/>
          </a:solidFill>
          <a:latin typeface="+mn-lt"/>
          <a:ea typeface="+mn-ea"/>
          <a:cs typeface="+mn-cs"/>
        </a:defRPr>
      </a:lvl7pPr>
      <a:lvl8pPr marL="4262716" algn="l" defTabSz="608959" rtl="0" eaLnBrk="1" latinLnBrk="0" hangingPunct="1">
        <a:defRPr sz="2398" kern="1200">
          <a:solidFill>
            <a:schemeClr val="tx1"/>
          </a:solidFill>
          <a:latin typeface="+mn-lt"/>
          <a:ea typeface="+mn-ea"/>
          <a:cs typeface="+mn-cs"/>
        </a:defRPr>
      </a:lvl8pPr>
      <a:lvl9pPr marL="4871675" algn="l" defTabSz="608959" rtl="0" eaLnBrk="1" latinLnBrk="0" hangingPunct="1">
        <a:defRPr sz="23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goo.gl/uP0kcC" TargetMode="External"/><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12.png"/><Relationship Id="rId18" Type="http://schemas.microsoft.com/office/2007/relationships/hdphoto" Target="../media/hdphoto10.wdp"/><Relationship Id="rId3" Type="http://schemas.openxmlformats.org/officeDocument/2006/relationships/image" Target="../media/image7.png"/><Relationship Id="rId7" Type="http://schemas.openxmlformats.org/officeDocument/2006/relationships/image" Target="../media/image9.png"/><Relationship Id="rId12" Type="http://schemas.microsoft.com/office/2007/relationships/hdphoto" Target="../media/hdphoto7.wdp"/><Relationship Id="rId17" Type="http://schemas.openxmlformats.org/officeDocument/2006/relationships/image" Target="../media/image14.png"/><Relationship Id="rId2" Type="http://schemas.openxmlformats.org/officeDocument/2006/relationships/notesSlide" Target="../notesSlides/notesSlide3.xml"/><Relationship Id="rId16" Type="http://schemas.microsoft.com/office/2007/relationships/hdphoto" Target="../media/hdphoto9.wdp"/><Relationship Id="rId1" Type="http://schemas.openxmlformats.org/officeDocument/2006/relationships/slideLayout" Target="../slideLayouts/slideLayout39.xml"/><Relationship Id="rId6" Type="http://schemas.microsoft.com/office/2007/relationships/hdphoto" Target="../media/hdphoto4.wdp"/><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10.png"/><Relationship Id="rId14" Type="http://schemas.microsoft.com/office/2007/relationships/hdphoto" Target="../media/hdphoto8.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1.xml"/></Relationships>
</file>

<file path=ppt/slides/_rels/slide5.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12.png"/><Relationship Id="rId18" Type="http://schemas.microsoft.com/office/2007/relationships/hdphoto" Target="../media/hdphoto10.wdp"/><Relationship Id="rId3" Type="http://schemas.openxmlformats.org/officeDocument/2006/relationships/image" Target="../media/image7.png"/><Relationship Id="rId21" Type="http://schemas.microsoft.com/office/2007/relationships/hdphoto" Target="../media/hdphoto11.wdp"/><Relationship Id="rId7" Type="http://schemas.openxmlformats.org/officeDocument/2006/relationships/image" Target="../media/image9.png"/><Relationship Id="rId12" Type="http://schemas.microsoft.com/office/2007/relationships/hdphoto" Target="../media/hdphoto7.wdp"/><Relationship Id="rId17" Type="http://schemas.openxmlformats.org/officeDocument/2006/relationships/image" Target="../media/image14.png"/><Relationship Id="rId2" Type="http://schemas.openxmlformats.org/officeDocument/2006/relationships/notesSlide" Target="../notesSlides/notesSlide5.xml"/><Relationship Id="rId16" Type="http://schemas.microsoft.com/office/2007/relationships/hdphoto" Target="../media/hdphoto9.wdp"/><Relationship Id="rId20" Type="http://schemas.openxmlformats.org/officeDocument/2006/relationships/image" Target="../media/image16.png"/><Relationship Id="rId1" Type="http://schemas.openxmlformats.org/officeDocument/2006/relationships/slideLayout" Target="../slideLayouts/slideLayout39.xml"/><Relationship Id="rId6" Type="http://schemas.microsoft.com/office/2007/relationships/hdphoto" Target="../media/hdphoto4.wdp"/><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10" Type="http://schemas.microsoft.com/office/2007/relationships/hdphoto" Target="../media/hdphoto6.wdp"/><Relationship Id="rId19" Type="http://schemas.openxmlformats.org/officeDocument/2006/relationships/image" Target="../media/image15.png"/><Relationship Id="rId4" Type="http://schemas.microsoft.com/office/2007/relationships/hdphoto" Target="../media/hdphoto3.wdp"/><Relationship Id="rId9" Type="http://schemas.openxmlformats.org/officeDocument/2006/relationships/image" Target="../media/image10.png"/><Relationship Id="rId14" Type="http://schemas.microsoft.com/office/2007/relationships/hdphoto" Target="../media/hdphoto8.wdp"/><Relationship Id="rId22"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26.gif"/><Relationship Id="rId5" Type="http://schemas.openxmlformats.org/officeDocument/2006/relationships/image" Target="../media/image25.jpe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70765" y="2005070"/>
            <a:ext cx="9544979" cy="2740668"/>
          </a:xfrm>
        </p:spPr>
        <p:txBody>
          <a:bodyPr/>
          <a:lstStyle/>
          <a:p>
            <a:r>
              <a:rPr lang="en-US" dirty="0" smtClean="0">
                <a:latin typeface="Calibri Light" panose="020F0302020204030204" pitchFamily="34" charset="0"/>
              </a:rPr>
              <a:t>Mail2Cloud Case</a:t>
            </a:r>
            <a:r>
              <a:rPr lang="en-US" dirty="0">
                <a:latin typeface="Calibri Light" panose="020F0302020204030204" pitchFamily="34" charset="0"/>
              </a:rPr>
              <a:t> </a:t>
            </a:r>
            <a:r>
              <a:rPr lang="en-US" dirty="0" smtClean="0">
                <a:latin typeface="Calibri Light" panose="020F0302020204030204" pitchFamily="34" charset="0"/>
              </a:rPr>
              <a:t>Study</a:t>
            </a:r>
            <a:br>
              <a:rPr lang="en-US" dirty="0" smtClean="0">
                <a:latin typeface="Calibri Light" panose="020F0302020204030204" pitchFamily="34" charset="0"/>
              </a:rPr>
            </a:br>
            <a:r>
              <a:rPr lang="en-US" sz="5400" dirty="0" smtClean="0">
                <a:latin typeface="Calibri Light" panose="020F0302020204030204" pitchFamily="34" charset="0"/>
              </a:rPr>
              <a:t>Crescent Electric Supply Company</a:t>
            </a:r>
            <a:endParaRPr lang="en-US" sz="6600" dirty="0">
              <a:latin typeface="Calibri Light" panose="020F0302020204030204" pitchFamily="34" charset="0"/>
            </a:endParaRPr>
          </a:p>
        </p:txBody>
      </p:sp>
      <p:sp>
        <p:nvSpPr>
          <p:cNvPr id="4" name="Text Placeholder 3"/>
          <p:cNvSpPr>
            <a:spLocks noGrp="1"/>
          </p:cNvSpPr>
          <p:nvPr>
            <p:ph type="body" idx="1"/>
          </p:nvPr>
        </p:nvSpPr>
        <p:spPr/>
        <p:txBody>
          <a:bodyPr>
            <a:normAutofit/>
          </a:bodyPr>
          <a:lstStyle/>
          <a:p>
            <a:r>
              <a:rPr lang="en-US" dirty="0" smtClean="0">
                <a:latin typeface="Calibri Light" panose="020F0302020204030204" pitchFamily="34" charset="0"/>
              </a:rPr>
              <a:t>mxHero Solves for Large Emails &amp;</a:t>
            </a:r>
          </a:p>
          <a:p>
            <a:r>
              <a:rPr lang="en-US" dirty="0" smtClean="0">
                <a:latin typeface="Calibri Light" panose="020F0302020204030204" pitchFamily="34" charset="0"/>
              </a:rPr>
              <a:t>Drives Cloud Adoption</a:t>
            </a:r>
            <a:endParaRPr lang="en-US" dirty="0">
              <a:latin typeface="Calibri Light" panose="020F0302020204030204" pitchFamily="34" charset="0"/>
            </a:endParaRPr>
          </a:p>
        </p:txBody>
      </p:sp>
      <p:sp>
        <p:nvSpPr>
          <p:cNvPr id="2" name="Slide Number Placeholder 1"/>
          <p:cNvSpPr>
            <a:spLocks noGrp="1"/>
          </p:cNvSpPr>
          <p:nvPr>
            <p:ph type="sldNum" sz="quarter" idx="12"/>
          </p:nvPr>
        </p:nvSpPr>
        <p:spPr/>
        <p:txBody>
          <a:bodyPr/>
          <a:lstStyle/>
          <a:p>
            <a:pPr defTabSz="1218072" fontAlgn="base">
              <a:spcBef>
                <a:spcPct val="0"/>
              </a:spcBef>
              <a:spcAft>
                <a:spcPct val="0"/>
              </a:spcAft>
              <a:defRPr/>
            </a:pPr>
            <a:fld id="{5BD55EF2-3480-49E9-827B-35486DC40183}" type="slidenum">
              <a:rPr kumimoji="1" lang="en-US">
                <a:solidFill>
                  <a:srgbClr val="000000"/>
                </a:solidFill>
                <a:latin typeface="Calibri" pitchFamily="34" charset="0"/>
                <a:ea typeface="PMingLiU" pitchFamily="18" charset="-120"/>
              </a:rPr>
              <a:pPr defTabSz="1218072" fontAlgn="base">
                <a:spcBef>
                  <a:spcPct val="0"/>
                </a:spcBef>
                <a:spcAft>
                  <a:spcPct val="0"/>
                </a:spcAft>
                <a:defRPr/>
              </a:pPr>
              <a:t>1</a:t>
            </a:fld>
            <a:endParaRPr kumimoji="1" lang="en-US">
              <a:solidFill>
                <a:srgbClr val="000000"/>
              </a:solidFill>
              <a:latin typeface="Calibri" pitchFamily="34" charset="0"/>
              <a:ea typeface="PMingLiU" pitchFamily="18" charset="-120"/>
            </a:endParaRPr>
          </a:p>
        </p:txBody>
      </p:sp>
      <p:pic>
        <p:nvPicPr>
          <p:cNvPr id="6" name="Picture 5"/>
          <p:cNvPicPr>
            <a:picLocks noChangeAspect="1"/>
          </p:cNvPicPr>
          <p:nvPr/>
        </p:nvPicPr>
        <p:blipFill>
          <a:blip r:embed="rId3"/>
          <a:stretch>
            <a:fillRect/>
          </a:stretch>
        </p:blipFill>
        <p:spPr>
          <a:xfrm>
            <a:off x="9206164" y="5100723"/>
            <a:ext cx="2766721" cy="905472"/>
          </a:xfrm>
          <a:prstGeom prst="rect">
            <a:avLst/>
          </a:prstGeom>
        </p:spPr>
      </p:pic>
      <p:sp>
        <p:nvSpPr>
          <p:cNvPr id="5" name="TextBox 4"/>
          <p:cNvSpPr txBox="1"/>
          <p:nvPr/>
        </p:nvSpPr>
        <p:spPr>
          <a:xfrm>
            <a:off x="7863840" y="5943600"/>
            <a:ext cx="914400" cy="914400"/>
          </a:xfrm>
          <a:prstGeom prst="rect">
            <a:avLst/>
          </a:prstGeom>
        </p:spPr>
        <p:txBody>
          <a:bodyPr wrap="none" lIns="0" tIns="0" rIns="0" bIns="0" rtlCol="0">
            <a:noAutofit/>
          </a:bodyPr>
          <a:lstStyle/>
          <a:p>
            <a:pPr marL="0" indent="0">
              <a:lnSpc>
                <a:spcPct val="90000"/>
              </a:lnSpc>
              <a:buNone/>
            </a:pPr>
            <a:endParaRPr lang="en-US" sz="1000" dirty="0" smtClean="0">
              <a:solidFill>
                <a:schemeClr val="accent3"/>
              </a:solidFill>
              <a:latin typeface="Lato Regular"/>
              <a:cs typeface="Lato Regular"/>
            </a:endParaRPr>
          </a:p>
        </p:txBody>
      </p:sp>
      <p:sp>
        <p:nvSpPr>
          <p:cNvPr id="8" name="TextBox 7"/>
          <p:cNvSpPr txBox="1"/>
          <p:nvPr/>
        </p:nvSpPr>
        <p:spPr>
          <a:xfrm>
            <a:off x="142915" y="6559296"/>
            <a:ext cx="5280830" cy="298704"/>
          </a:xfrm>
          <a:prstGeom prst="rect">
            <a:avLst/>
          </a:prstGeom>
        </p:spPr>
        <p:txBody>
          <a:bodyPr wrap="none" lIns="0" tIns="0" rIns="0" bIns="0" rtlCol="0" anchor="b">
            <a:noAutofit/>
          </a:bodyPr>
          <a:lstStyle/>
          <a:p>
            <a:pPr marL="0" indent="0">
              <a:lnSpc>
                <a:spcPct val="90000"/>
              </a:lnSpc>
              <a:buNone/>
            </a:pPr>
            <a:r>
              <a:rPr lang="en-US" sz="1600" dirty="0" smtClean="0">
                <a:solidFill>
                  <a:schemeClr val="accent3"/>
                </a:solidFill>
                <a:latin typeface="Lato Regular"/>
                <a:cs typeface="Lato Regular"/>
              </a:rPr>
              <a:t>Copyright 2016, mxHero Inc. </a:t>
            </a:r>
          </a:p>
        </p:txBody>
      </p:sp>
      <p:sp>
        <p:nvSpPr>
          <p:cNvPr id="9" name="TextBox 8"/>
          <p:cNvSpPr txBox="1"/>
          <p:nvPr/>
        </p:nvSpPr>
        <p:spPr>
          <a:xfrm>
            <a:off x="6692055" y="6559296"/>
            <a:ext cx="5280830" cy="298704"/>
          </a:xfrm>
          <a:prstGeom prst="rect">
            <a:avLst/>
          </a:prstGeom>
        </p:spPr>
        <p:txBody>
          <a:bodyPr wrap="none" lIns="0" tIns="0" rIns="0" bIns="0" rtlCol="0" anchor="b">
            <a:noAutofit/>
          </a:bodyPr>
          <a:lstStyle/>
          <a:p>
            <a:pPr marL="0" indent="0" algn="r">
              <a:lnSpc>
                <a:spcPct val="90000"/>
              </a:lnSpc>
              <a:buNone/>
            </a:pPr>
            <a:r>
              <a:rPr lang="en-US" sz="1600" dirty="0" smtClean="0">
                <a:solidFill>
                  <a:schemeClr val="accent3"/>
                </a:solidFill>
                <a:latin typeface="Lato Regular"/>
                <a:cs typeface="Lato Regular"/>
              </a:rPr>
              <a:t>March 8, 2016</a:t>
            </a:r>
          </a:p>
        </p:txBody>
      </p:sp>
      <p:pic>
        <p:nvPicPr>
          <p:cNvPr id="10" name="Picture 9"/>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404309" y="327947"/>
            <a:ext cx="2568576" cy="606826"/>
          </a:xfrm>
          <a:prstGeom prst="rect">
            <a:avLst/>
          </a:prstGeom>
        </p:spPr>
      </p:pic>
    </p:spTree>
    <p:extLst>
      <p:ext uri="{BB962C8B-B14F-4D97-AF65-F5344CB8AC3E}">
        <p14:creationId xmlns:p14="http://schemas.microsoft.com/office/powerpoint/2010/main" val="22244650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9316" y="1795749"/>
            <a:ext cx="10267720" cy="4644762"/>
          </a:xfrm>
        </p:spPr>
        <p:txBody>
          <a:bodyPr anchor="t">
            <a:noAutofit/>
          </a:bodyPr>
          <a:lstStyle/>
          <a:p>
            <a:pPr marL="0" indent="0">
              <a:buNone/>
            </a:pPr>
            <a:r>
              <a:rPr lang="en-US" sz="2398" dirty="0" smtClean="0">
                <a:solidFill>
                  <a:srgbClr val="747679"/>
                </a:solidFill>
                <a:latin typeface="Calibri" charset="0"/>
                <a:ea typeface="Calibri" charset="0"/>
                <a:cs typeface="Calibri" charset="0"/>
              </a:rPr>
              <a:t>The following three slides were presented at a Box &amp; mxHero sponsored webinar by Dennis Hill, IT Manager of Crescent Electric Supply Company on February 25, 2016. It provides an overview of significant cost benefits derived from mxHero’s Mail2Cloud Fusion product suite.</a:t>
            </a:r>
          </a:p>
          <a:p>
            <a:pPr marL="0" indent="0">
              <a:buNone/>
            </a:pPr>
            <a:r>
              <a:rPr lang="en-US" sz="2398" dirty="0" smtClean="0">
                <a:solidFill>
                  <a:srgbClr val="747679"/>
                </a:solidFill>
                <a:latin typeface="Calibri" charset="0"/>
                <a:ea typeface="Calibri" charset="0"/>
                <a:cs typeface="Calibri" charset="0"/>
              </a:rPr>
              <a:t>This presentation contains animations. The comment section provides additional contextual content.</a:t>
            </a:r>
          </a:p>
          <a:p>
            <a:pPr marL="0" indent="0">
              <a:buNone/>
            </a:pPr>
            <a:r>
              <a:rPr lang="en-US" sz="2398" dirty="0" smtClean="0">
                <a:solidFill>
                  <a:srgbClr val="747679"/>
                </a:solidFill>
                <a:latin typeface="Calibri" charset="0"/>
                <a:ea typeface="Calibri" charset="0"/>
                <a:cs typeface="Calibri" charset="0"/>
              </a:rPr>
              <a:t>To view the original Webinar recording access the following link:</a:t>
            </a:r>
            <a:endParaRPr lang="en-US" sz="2398" dirty="0" smtClean="0">
              <a:solidFill>
                <a:srgbClr val="747679"/>
              </a:solidFill>
              <a:latin typeface="Calibri" charset="0"/>
              <a:ea typeface="Calibri" charset="0"/>
              <a:cs typeface="Calibri" charset="0"/>
              <a:hlinkClick r:id="rId3"/>
            </a:endParaRPr>
          </a:p>
          <a:p>
            <a:pPr marL="0" indent="0">
              <a:buNone/>
            </a:pPr>
            <a:r>
              <a:rPr lang="en-US" sz="2398" dirty="0" smtClean="0">
                <a:solidFill>
                  <a:srgbClr val="747679"/>
                </a:solidFill>
                <a:latin typeface="Calibri" charset="0"/>
                <a:ea typeface="Calibri" charset="0"/>
                <a:cs typeface="Calibri" charset="0"/>
                <a:hlinkClick r:id="rId3"/>
              </a:rPr>
              <a:t>Box + mxHero Joint Webinar with Guest Crescent Electric</a:t>
            </a:r>
            <a:endParaRPr lang="en-US" sz="2398" dirty="0" smtClean="0">
              <a:solidFill>
                <a:srgbClr val="747679"/>
              </a:solidFill>
              <a:latin typeface="Calibri" charset="0"/>
              <a:ea typeface="Calibri" charset="0"/>
              <a:cs typeface="Calibri" charset="0"/>
            </a:endParaRPr>
          </a:p>
          <a:p>
            <a:pPr marL="0" indent="0">
              <a:buNone/>
            </a:pPr>
            <a:r>
              <a:rPr lang="en-US" sz="2398" dirty="0" smtClean="0">
                <a:solidFill>
                  <a:srgbClr val="747679"/>
                </a:solidFill>
                <a:latin typeface="Calibri" charset="0"/>
                <a:ea typeface="Calibri" charset="0"/>
                <a:cs typeface="Calibri" charset="0"/>
              </a:rPr>
              <a:t>(http</a:t>
            </a:r>
            <a:r>
              <a:rPr lang="en-US" sz="2398" dirty="0">
                <a:solidFill>
                  <a:srgbClr val="747679"/>
                </a:solidFill>
                <a:latin typeface="Calibri" charset="0"/>
                <a:ea typeface="Calibri" charset="0"/>
                <a:cs typeface="Calibri" charset="0"/>
              </a:rPr>
              <a:t>://</a:t>
            </a:r>
            <a:r>
              <a:rPr lang="en-US" sz="2398" dirty="0" smtClean="0">
                <a:solidFill>
                  <a:srgbClr val="747679"/>
                </a:solidFill>
                <a:latin typeface="Calibri" charset="0"/>
                <a:ea typeface="Calibri" charset="0"/>
                <a:cs typeface="Calibri" charset="0"/>
              </a:rPr>
              <a:t>goo.gl/uP0kcC)</a:t>
            </a:r>
            <a:endParaRPr lang="en-US" sz="2398" dirty="0">
              <a:solidFill>
                <a:srgbClr val="747679"/>
              </a:solidFill>
              <a:latin typeface="Calibri" charset="0"/>
              <a:ea typeface="Calibri" charset="0"/>
              <a:cs typeface="Calibri" charset="0"/>
            </a:endParaRPr>
          </a:p>
        </p:txBody>
      </p:sp>
      <p:sp>
        <p:nvSpPr>
          <p:cNvPr id="9" name="Title 3"/>
          <p:cNvSpPr txBox="1">
            <a:spLocks/>
          </p:cNvSpPr>
          <p:nvPr/>
        </p:nvSpPr>
        <p:spPr bwMode="auto">
          <a:xfrm>
            <a:off x="235383" y="262374"/>
            <a:ext cx="10049095" cy="817279"/>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121791" tIns="60896" rIns="121791" bIns="60896" numCol="1" anchor="ctr" anchorCtr="0" compatLnSpc="1">
            <a:prstTxWarp prst="textNoShape">
              <a:avLst/>
            </a:prstTxWarp>
            <a:normAutofit fontScale="97500"/>
          </a:bodyPr>
          <a:lstStyle>
            <a:lvl1pPr algn="l" rtl="0" eaLnBrk="1" fontAlgn="base" hangingPunct="1">
              <a:lnSpc>
                <a:spcPct val="85000"/>
              </a:lnSpc>
              <a:spcBef>
                <a:spcPct val="0"/>
              </a:spcBef>
              <a:spcAft>
                <a:spcPct val="0"/>
              </a:spcAft>
              <a:defRPr kumimoji="1" lang="en-US" altLang="zh-TW" sz="2800" b="0" i="0" kern="1200" dirty="0">
                <a:solidFill>
                  <a:schemeClr val="bg2"/>
                </a:solidFill>
                <a:latin typeface="Lato Light"/>
                <a:ea typeface="PMingLiU" pitchFamily="18" charset="-120"/>
                <a:cs typeface="Lato Light"/>
              </a:defRPr>
            </a:lvl1pPr>
            <a:lvl2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2pPr>
            <a:lvl3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3pPr>
            <a:lvl4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4pPr>
            <a:lvl5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5pPr>
            <a:lvl6pPr marL="457142"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6pPr>
            <a:lvl7pPr marL="914284"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7pPr>
            <a:lvl8pPr marL="1371428"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8pPr>
            <a:lvl9pPr marL="1828570"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9pPr>
          </a:lstStyle>
          <a:p>
            <a:pPr defTabSz="1218072">
              <a:defRPr/>
            </a:pPr>
            <a:r>
              <a:rPr lang="en-US" altLang="zh-TW" sz="5000" dirty="0" smtClean="0">
                <a:solidFill>
                  <a:srgbClr val="747679"/>
                </a:solidFill>
                <a:latin typeface="Calibri Light" charset="0"/>
                <a:ea typeface="Calibri Light" charset="0"/>
                <a:cs typeface="Calibri Light" charset="0"/>
              </a:rPr>
              <a:t>Preface</a:t>
            </a:r>
            <a:endParaRPr lang="en-US" altLang="zh-TW" sz="5000" dirty="0">
              <a:solidFill>
                <a:srgbClr val="747679"/>
              </a:solidFill>
              <a:latin typeface="Calibri Light" charset="0"/>
              <a:ea typeface="Calibri Light" charset="0"/>
              <a:cs typeface="Calibri Light" charset="0"/>
            </a:endParaRPr>
          </a:p>
        </p:txBody>
      </p:sp>
    </p:spTree>
    <p:extLst>
      <p:ext uri="{BB962C8B-B14F-4D97-AF65-F5344CB8AC3E}">
        <p14:creationId xmlns:p14="http://schemas.microsoft.com/office/powerpoint/2010/main" val="1406505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0" name="Cloud 49"/>
          <p:cNvSpPr/>
          <p:nvPr/>
        </p:nvSpPr>
        <p:spPr>
          <a:xfrm>
            <a:off x="6772346" y="2065190"/>
            <a:ext cx="1829978" cy="920759"/>
          </a:xfrm>
          <a:prstGeom prst="cloud">
            <a:avLst/>
          </a:prstGeom>
          <a:solidFill>
            <a:srgbClr val="FFFFFF"/>
          </a:solidFill>
          <a:ln w="38100" cap="flat" cmpd="sng" algn="ctr">
            <a:solidFill>
              <a:srgbClr val="00B9F2"/>
            </a:solidFill>
            <a:prstDash val="solid"/>
          </a:ln>
          <a:effectLst/>
        </p:spPr>
        <p:txBody>
          <a:bodyPr lIns="91379" tIns="45690" rIns="91379" bIns="45690" rtlCol="0" anchor="ctr"/>
          <a:lstStyle/>
          <a:p>
            <a:pPr algn="ctr" defTabSz="1218072">
              <a:defRPr/>
            </a:pPr>
            <a:endParaRPr lang="en-US" sz="3197" b="1" kern="0" dirty="0">
              <a:solidFill>
                <a:srgbClr val="747679"/>
              </a:solidFill>
              <a:latin typeface="Lato Light" charset="0"/>
              <a:ea typeface="Lato Light" charset="0"/>
              <a:cs typeface="Lato Light" charset="0"/>
            </a:endParaRPr>
          </a:p>
        </p:txBody>
      </p:sp>
      <p:sp>
        <p:nvSpPr>
          <p:cNvPr id="51" name="Cloud 50"/>
          <p:cNvSpPr/>
          <p:nvPr/>
        </p:nvSpPr>
        <p:spPr>
          <a:xfrm>
            <a:off x="7573362" y="2327638"/>
            <a:ext cx="1246764" cy="627314"/>
          </a:xfrm>
          <a:prstGeom prst="cloud">
            <a:avLst/>
          </a:prstGeom>
          <a:solidFill>
            <a:srgbClr val="FFFFFF"/>
          </a:solidFill>
          <a:ln w="38100" cap="flat" cmpd="sng" algn="ctr">
            <a:solidFill>
              <a:srgbClr val="00B9F2"/>
            </a:solidFill>
            <a:prstDash val="solid"/>
          </a:ln>
          <a:effectLst/>
        </p:spPr>
        <p:txBody>
          <a:bodyPr lIns="91379" tIns="45690" rIns="91379" bIns="45690" rtlCol="0" anchor="ctr"/>
          <a:lstStyle/>
          <a:p>
            <a:pPr algn="ctr" defTabSz="1218072">
              <a:defRPr/>
            </a:pPr>
            <a:endParaRPr lang="en-US" sz="3197" b="1" kern="0" dirty="0">
              <a:solidFill>
                <a:srgbClr val="747679"/>
              </a:solidFill>
              <a:latin typeface="Lato Light" charset="0"/>
              <a:ea typeface="Lato Light" charset="0"/>
              <a:cs typeface="Lato Light" charset="0"/>
            </a:endParaRPr>
          </a:p>
        </p:txBody>
      </p:sp>
      <p:pic>
        <p:nvPicPr>
          <p:cNvPr id="44" name="Picture 43"/>
          <p:cNvPicPr>
            <a:picLocks noChangeAspect="1"/>
          </p:cNvPicPr>
          <p:nvPr/>
        </p:nvPicPr>
        <p:blipFill>
          <a:blip r:embed="rId3">
            <a:extLst>
              <a:ext uri="{BEBA8EAE-BF5A-486C-A8C5-ECC9F3942E4B}">
                <a14:imgProps xmlns:a14="http://schemas.microsoft.com/office/drawing/2010/main">
                  <a14:imgLayer r:embed="rId4">
                    <a14:imgEffect>
                      <a14:backgroundRemoval t="5426" b="94574" l="9091" r="89899"/>
                    </a14:imgEffect>
                  </a14:imgLayer>
                </a14:imgProps>
              </a:ext>
              <a:ext uri="{28A0092B-C50C-407E-A947-70E740481C1C}">
                <a14:useLocalDpi xmlns:a14="http://schemas.microsoft.com/office/drawing/2010/main" val="0"/>
              </a:ext>
            </a:extLst>
          </a:blip>
          <a:stretch>
            <a:fillRect/>
          </a:stretch>
        </p:blipFill>
        <p:spPr>
          <a:xfrm>
            <a:off x="1714899" y="1793275"/>
            <a:ext cx="942975" cy="1228725"/>
          </a:xfrm>
          <a:prstGeom prst="rect">
            <a:avLst/>
          </a:prstGeom>
        </p:spPr>
      </p:pic>
      <p:sp>
        <p:nvSpPr>
          <p:cNvPr id="6" name="TextBox 5"/>
          <p:cNvSpPr txBox="1"/>
          <p:nvPr/>
        </p:nvSpPr>
        <p:spPr>
          <a:xfrm>
            <a:off x="4384719" y="592136"/>
            <a:ext cx="1278906" cy="830356"/>
          </a:xfrm>
          <a:prstGeom prst="rect">
            <a:avLst/>
          </a:prstGeom>
          <a:noFill/>
        </p:spPr>
        <p:txBody>
          <a:bodyPr wrap="square" rtlCol="0">
            <a:spAutoFit/>
          </a:bodyPr>
          <a:lstStyle/>
          <a:p>
            <a:pPr defTabSz="1218072"/>
            <a:r>
              <a:rPr lang="en-US" sz="2398" dirty="0">
                <a:solidFill>
                  <a:prstClr val="white"/>
                </a:solidFill>
                <a:latin typeface="Century Gothic" panose="020B0502020202020204"/>
                <a:ea typeface=""/>
              </a:rPr>
              <a:t>Mail Filter</a:t>
            </a:r>
          </a:p>
        </p:txBody>
      </p:sp>
      <p:sp>
        <p:nvSpPr>
          <p:cNvPr id="5" name="Rectangle 4"/>
          <p:cNvSpPr/>
          <p:nvPr/>
        </p:nvSpPr>
        <p:spPr>
          <a:xfrm>
            <a:off x="5640" y="5160550"/>
            <a:ext cx="6627571" cy="1718377"/>
          </a:xfrm>
          <a:prstGeom prst="rect">
            <a:avLst/>
          </a:prstGeom>
          <a:solidFill>
            <a:schemeClr val="tx1">
              <a:lumMod val="95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1218072"/>
            <a:endParaRPr lang="en-US" sz="2398">
              <a:solidFill>
                <a:srgbClr val="000000"/>
              </a:solidFill>
              <a:latin typeface="Century Gothic" panose="020B0502020202020204"/>
            </a:endParaRPr>
          </a:p>
        </p:txBody>
      </p:sp>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ackgroundRemoval t="10000" b="90000" l="0" r="95333"/>
                    </a14:imgEffect>
                  </a14:imgLayer>
                </a14:imgProps>
              </a:ext>
              <a:ext uri="{28A0092B-C50C-407E-A947-70E740481C1C}">
                <a14:useLocalDpi xmlns:a14="http://schemas.microsoft.com/office/drawing/2010/main" val="0"/>
              </a:ext>
            </a:extLst>
          </a:blip>
          <a:stretch>
            <a:fillRect/>
          </a:stretch>
        </p:blipFill>
        <p:spPr>
          <a:xfrm>
            <a:off x="8592516" y="556655"/>
            <a:ext cx="1120776" cy="1120776"/>
          </a:xfrm>
          <a:prstGeom prst="rect">
            <a:avLst/>
          </a:prstGeom>
        </p:spPr>
      </p:pic>
      <p:pic>
        <p:nvPicPr>
          <p:cNvPr id="9" name="Picture 8"/>
          <p:cNvPicPr>
            <a:picLocks noChangeAspect="1"/>
          </p:cNvPicPr>
          <p:nvPr/>
        </p:nvPicPr>
        <p:blipFill>
          <a:blip r:embed="rId7">
            <a:extLst>
              <a:ext uri="{BEBA8EAE-BF5A-486C-A8C5-ECC9F3942E4B}">
                <a14:imgProps xmlns:a14="http://schemas.microsoft.com/office/drawing/2010/main">
                  <a14:imgLayer r:embed="rId8">
                    <a14:imgEffect>
                      <a14:backgroundRemoval t="4615" b="100000" l="2000" r="96667"/>
                    </a14:imgEffect>
                  </a14:imgLayer>
                </a14:imgProps>
              </a:ext>
              <a:ext uri="{28A0092B-C50C-407E-A947-70E740481C1C}">
                <a14:useLocalDpi xmlns:a14="http://schemas.microsoft.com/office/drawing/2010/main" val="0"/>
              </a:ext>
            </a:extLst>
          </a:blip>
          <a:stretch>
            <a:fillRect/>
          </a:stretch>
        </p:blipFill>
        <p:spPr>
          <a:xfrm>
            <a:off x="4026293" y="5265510"/>
            <a:ext cx="1428750" cy="1238249"/>
          </a:xfrm>
          <a:prstGeom prst="rect">
            <a:avLst/>
          </a:prstGeom>
        </p:spPr>
      </p:pic>
      <p:pic>
        <p:nvPicPr>
          <p:cNvPr id="11" name="Picture 10"/>
          <p:cNvPicPr>
            <a:picLocks noChangeAspect="1"/>
          </p:cNvPicPr>
          <p:nvPr/>
        </p:nvPicPr>
        <p:blipFill>
          <a:blip r:embed="rId9">
            <a:extLst>
              <a:ext uri="{BEBA8EAE-BF5A-486C-A8C5-ECC9F3942E4B}">
                <a14:imgProps xmlns:a14="http://schemas.microsoft.com/office/drawing/2010/main">
                  <a14:imgLayer r:embed="rId10">
                    <a14:imgEffect>
                      <a14:backgroundRemoval t="741" b="98519" l="741" r="97037">
                        <a14:foregroundMark x1="60741" y1="16296" x2="60741" y2="16296"/>
                        <a14:foregroundMark x1="88148" y1="27407" x2="88148" y2="27407"/>
                        <a14:foregroundMark x1="79259" y1="48148" x2="79259" y2="48148"/>
                        <a14:foregroundMark x1="64444" y1="31852" x2="64444" y2="31852"/>
                        <a14:foregroundMark x1="69630" y1="12593" x2="69630" y2="12593"/>
                        <a14:foregroundMark x1="43704" y1="18519" x2="43704" y2="18519"/>
                        <a14:foregroundMark x1="48148" y1="21481" x2="48148" y2="21481"/>
                      </a14:backgroundRemoval>
                    </a14:imgEffect>
                  </a14:imgLayer>
                </a14:imgProps>
              </a:ext>
              <a:ext uri="{28A0092B-C50C-407E-A947-70E740481C1C}">
                <a14:useLocalDpi xmlns:a14="http://schemas.microsoft.com/office/drawing/2010/main" val="0"/>
              </a:ext>
            </a:extLst>
          </a:blip>
          <a:stretch>
            <a:fillRect/>
          </a:stretch>
        </p:blipFill>
        <p:spPr>
          <a:xfrm>
            <a:off x="1676984" y="3174001"/>
            <a:ext cx="1008875" cy="1008875"/>
          </a:xfrm>
          <a:prstGeom prst="rect">
            <a:avLst/>
          </a:prstGeom>
        </p:spPr>
      </p:pic>
      <p:pic>
        <p:nvPicPr>
          <p:cNvPr id="13" name="Picture 12"/>
          <p:cNvPicPr>
            <a:picLocks noChangeAspect="1"/>
          </p:cNvPicPr>
          <p:nvPr/>
        </p:nvPicPr>
        <p:blipFill>
          <a:blip r:embed="rId3">
            <a:extLst>
              <a:ext uri="{BEBA8EAE-BF5A-486C-A8C5-ECC9F3942E4B}">
                <a14:imgProps xmlns:a14="http://schemas.microsoft.com/office/drawing/2010/main">
                  <a14:imgLayer r:embed="rId4">
                    <a14:imgEffect>
                      <a14:backgroundRemoval t="5426" b="94574" l="9091" r="89899"/>
                    </a14:imgEffect>
                  </a14:imgLayer>
                </a14:imgProps>
              </a:ext>
              <a:ext uri="{28A0092B-C50C-407E-A947-70E740481C1C}">
                <a14:useLocalDpi xmlns:a14="http://schemas.microsoft.com/office/drawing/2010/main" val="0"/>
              </a:ext>
            </a:extLst>
          </a:blip>
          <a:stretch>
            <a:fillRect/>
          </a:stretch>
        </p:blipFill>
        <p:spPr>
          <a:xfrm>
            <a:off x="2495077" y="1798593"/>
            <a:ext cx="942975" cy="1228725"/>
          </a:xfrm>
          <a:prstGeom prst="rect">
            <a:avLst/>
          </a:prstGeom>
        </p:spPr>
      </p:pic>
      <p:pic>
        <p:nvPicPr>
          <p:cNvPr id="14" name="Picture 13"/>
          <p:cNvPicPr>
            <a:picLocks noChangeAspect="1"/>
          </p:cNvPicPr>
          <p:nvPr/>
        </p:nvPicPr>
        <p:blipFill>
          <a:blip r:embed="rId7">
            <a:extLst>
              <a:ext uri="{BEBA8EAE-BF5A-486C-A8C5-ECC9F3942E4B}">
                <a14:imgProps xmlns:a14="http://schemas.microsoft.com/office/drawing/2010/main">
                  <a14:imgLayer r:embed="rId8">
                    <a14:imgEffect>
                      <a14:backgroundRemoval t="4615" b="100000" l="2000" r="96667"/>
                    </a14:imgEffect>
                  </a14:imgLayer>
                </a14:imgProps>
              </a:ext>
              <a:ext uri="{28A0092B-C50C-407E-A947-70E740481C1C}">
                <a14:useLocalDpi xmlns:a14="http://schemas.microsoft.com/office/drawing/2010/main" val="0"/>
              </a:ext>
            </a:extLst>
          </a:blip>
          <a:stretch>
            <a:fillRect/>
          </a:stretch>
        </p:blipFill>
        <p:spPr>
          <a:xfrm>
            <a:off x="2301252" y="5265510"/>
            <a:ext cx="1428750" cy="1238249"/>
          </a:xfrm>
          <a:prstGeom prst="rect">
            <a:avLst/>
          </a:prstGeom>
        </p:spPr>
      </p:pic>
      <p:pic>
        <p:nvPicPr>
          <p:cNvPr id="15" name="Picture 14"/>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8880249" y="3899043"/>
            <a:ext cx="545306" cy="892175"/>
          </a:xfrm>
          <a:prstGeom prst="rect">
            <a:avLst/>
          </a:prstGeom>
        </p:spPr>
      </p:pic>
      <p:pic>
        <p:nvPicPr>
          <p:cNvPr id="16" name="Picture 15"/>
          <p:cNvPicPr>
            <a:picLocks noChangeAspect="1"/>
          </p:cNvPicPr>
          <p:nvPr/>
        </p:nvPicPr>
        <p:blipFill>
          <a:blip r:embed="rId13">
            <a:extLst>
              <a:ext uri="{BEBA8EAE-BF5A-486C-A8C5-ECC9F3942E4B}">
                <a14:imgProps xmlns:a14="http://schemas.microsoft.com/office/drawing/2010/main">
                  <a14:imgLayer r:embed="rId14">
                    <a14:imgEffect>
                      <a14:backgroundRemoval t="0" b="100000" l="667" r="98667"/>
                    </a14:imgEffect>
                  </a14:imgLayer>
                </a14:imgProps>
              </a:ext>
              <a:ext uri="{28A0092B-C50C-407E-A947-70E740481C1C}">
                <a14:useLocalDpi xmlns:a14="http://schemas.microsoft.com/office/drawing/2010/main" val="0"/>
              </a:ext>
            </a:extLst>
          </a:blip>
          <a:stretch>
            <a:fillRect/>
          </a:stretch>
        </p:blipFill>
        <p:spPr>
          <a:xfrm>
            <a:off x="4246435" y="978415"/>
            <a:ext cx="1428750" cy="552450"/>
          </a:xfrm>
          <a:prstGeom prst="rect">
            <a:avLst/>
          </a:prstGeom>
        </p:spPr>
      </p:pic>
      <p:pic>
        <p:nvPicPr>
          <p:cNvPr id="17" name="Picture 16"/>
          <p:cNvPicPr>
            <a:picLocks noChangeAspect="1"/>
          </p:cNvPicPr>
          <p:nvPr/>
        </p:nvPicPr>
        <p:blipFill>
          <a:blip r:embed="rId9">
            <a:extLst>
              <a:ext uri="{BEBA8EAE-BF5A-486C-A8C5-ECC9F3942E4B}">
                <a14:imgProps xmlns:a14="http://schemas.microsoft.com/office/drawing/2010/main">
                  <a14:imgLayer r:embed="rId10">
                    <a14:imgEffect>
                      <a14:backgroundRemoval t="741" b="98519" l="741" r="97037">
                        <a14:foregroundMark x1="60741" y1="16296" x2="60741" y2="16296"/>
                        <a14:foregroundMark x1="88148" y1="27407" x2="88148" y2="27407"/>
                        <a14:foregroundMark x1="79259" y1="48148" x2="79259" y2="48148"/>
                        <a14:foregroundMark x1="64444" y1="31852" x2="64444" y2="31852"/>
                        <a14:foregroundMark x1="69630" y1="12593" x2="69630" y2="12593"/>
                        <a14:foregroundMark x1="43704" y1="18519" x2="43704" y2="18519"/>
                        <a14:foregroundMark x1="48148" y1="21481" x2="48148" y2="21481"/>
                      </a14:backgroundRemoval>
                    </a14:imgEffect>
                  </a14:imgLayer>
                </a14:imgProps>
              </a:ext>
              <a:ext uri="{28A0092B-C50C-407E-A947-70E740481C1C}">
                <a14:useLocalDpi xmlns:a14="http://schemas.microsoft.com/office/drawing/2010/main" val="0"/>
              </a:ext>
            </a:extLst>
          </a:blip>
          <a:stretch>
            <a:fillRect/>
          </a:stretch>
        </p:blipFill>
        <p:spPr>
          <a:xfrm>
            <a:off x="2807716" y="3174000"/>
            <a:ext cx="1008875" cy="1008875"/>
          </a:xfrm>
          <a:prstGeom prst="rect">
            <a:avLst/>
          </a:prstGeom>
        </p:spPr>
      </p:pic>
      <p:pic>
        <p:nvPicPr>
          <p:cNvPr id="18" name="Picture 17"/>
          <p:cNvPicPr>
            <a:picLocks noChangeAspect="1"/>
          </p:cNvPicPr>
          <p:nvPr/>
        </p:nvPicPr>
        <p:blipFill>
          <a:blip r:embed="rId3">
            <a:extLst>
              <a:ext uri="{BEBA8EAE-BF5A-486C-A8C5-ECC9F3942E4B}">
                <a14:imgProps xmlns:a14="http://schemas.microsoft.com/office/drawing/2010/main">
                  <a14:imgLayer r:embed="rId4">
                    <a14:imgEffect>
                      <a14:backgroundRemoval t="5426" b="94574" l="9091" r="89899"/>
                    </a14:imgEffect>
                  </a14:imgLayer>
                </a14:imgProps>
              </a:ext>
              <a:ext uri="{28A0092B-C50C-407E-A947-70E740481C1C}">
                <a14:useLocalDpi xmlns:a14="http://schemas.microsoft.com/office/drawing/2010/main" val="0"/>
              </a:ext>
            </a:extLst>
          </a:blip>
          <a:stretch>
            <a:fillRect/>
          </a:stretch>
        </p:blipFill>
        <p:spPr>
          <a:xfrm>
            <a:off x="5525340" y="3508137"/>
            <a:ext cx="942975" cy="1228725"/>
          </a:xfrm>
          <a:prstGeom prst="rect">
            <a:avLst/>
          </a:prstGeom>
        </p:spPr>
      </p:pic>
      <p:pic>
        <p:nvPicPr>
          <p:cNvPr id="19" name="Picture 18"/>
          <p:cNvPicPr>
            <a:picLocks noChangeAspect="1"/>
          </p:cNvPicPr>
          <p:nvPr/>
        </p:nvPicPr>
        <p:blipFill>
          <a:blip r:embed="rId9">
            <a:extLst>
              <a:ext uri="{BEBA8EAE-BF5A-486C-A8C5-ECC9F3942E4B}">
                <a14:imgProps xmlns:a14="http://schemas.microsoft.com/office/drawing/2010/main">
                  <a14:imgLayer r:embed="rId10">
                    <a14:imgEffect>
                      <a14:backgroundRemoval t="741" b="98519" l="741" r="97037">
                        <a14:foregroundMark x1="60741" y1="16296" x2="60741" y2="16296"/>
                        <a14:foregroundMark x1="88148" y1="27407" x2="88148" y2="27407"/>
                        <a14:foregroundMark x1="79259" y1="48148" x2="79259" y2="48148"/>
                        <a14:foregroundMark x1="64444" y1="31852" x2="64444" y2="31852"/>
                        <a14:foregroundMark x1="69630" y1="12593" x2="69630" y2="12593"/>
                        <a14:foregroundMark x1="43704" y1="18519" x2="43704" y2="18519"/>
                        <a14:foregroundMark x1="48148" y1="21481" x2="48148" y2="21481"/>
                      </a14:backgroundRemoval>
                    </a14:imgEffect>
                  </a14:imgLayer>
                </a14:imgProps>
              </a:ext>
              <a:ext uri="{28A0092B-C50C-407E-A947-70E740481C1C}">
                <a14:useLocalDpi xmlns:a14="http://schemas.microsoft.com/office/drawing/2010/main" val="0"/>
              </a:ext>
            </a:extLst>
          </a:blip>
          <a:stretch>
            <a:fillRect/>
          </a:stretch>
        </p:blipFill>
        <p:spPr>
          <a:xfrm>
            <a:off x="4407503" y="3231749"/>
            <a:ext cx="1008875" cy="1008875"/>
          </a:xfrm>
          <a:prstGeom prst="rect">
            <a:avLst/>
          </a:prstGeom>
        </p:spPr>
      </p:pic>
      <p:pic>
        <p:nvPicPr>
          <p:cNvPr id="22" name="Picture 21"/>
          <p:cNvPicPr>
            <a:picLocks noChangeAspect="1"/>
          </p:cNvPicPr>
          <p:nvPr/>
        </p:nvPicPr>
        <p:blipFill>
          <a:blip r:embed="rId3">
            <a:extLst>
              <a:ext uri="{BEBA8EAE-BF5A-486C-A8C5-ECC9F3942E4B}">
                <a14:imgProps xmlns:a14="http://schemas.microsoft.com/office/drawing/2010/main">
                  <a14:imgLayer r:embed="rId4">
                    <a14:imgEffect>
                      <a14:backgroundRemoval t="5426" b="94574" l="9091" r="89899"/>
                    </a14:imgEffect>
                  </a14:imgLayer>
                </a14:imgProps>
              </a:ext>
              <a:ext uri="{28A0092B-C50C-407E-A947-70E740481C1C}">
                <a14:useLocalDpi xmlns:a14="http://schemas.microsoft.com/office/drawing/2010/main" val="0"/>
              </a:ext>
            </a:extLst>
          </a:blip>
          <a:stretch>
            <a:fillRect/>
          </a:stretch>
        </p:blipFill>
        <p:spPr>
          <a:xfrm>
            <a:off x="5525340" y="1807938"/>
            <a:ext cx="942975" cy="1228725"/>
          </a:xfrm>
          <a:prstGeom prst="rect">
            <a:avLst/>
          </a:prstGeom>
        </p:spPr>
      </p:pic>
      <p:pic>
        <p:nvPicPr>
          <p:cNvPr id="10" name="Picture 9"/>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8700578" y="894514"/>
            <a:ext cx="904652" cy="904652"/>
          </a:xfrm>
          <a:prstGeom prst="rect">
            <a:avLst/>
          </a:prstGeom>
        </p:spPr>
      </p:pic>
      <p:pic>
        <p:nvPicPr>
          <p:cNvPr id="12" name="Picture 11"/>
          <p:cNvPicPr>
            <a:picLocks noChangeAspect="1"/>
          </p:cNvPicPr>
          <p:nvPr/>
        </p:nvPicPr>
        <p:blipFill>
          <a:blip r:embed="rId17">
            <a:extLst>
              <a:ext uri="{BEBA8EAE-BF5A-486C-A8C5-ECC9F3942E4B}">
                <a14:imgProps xmlns:a14="http://schemas.microsoft.com/office/drawing/2010/main">
                  <a14:imgLayer r:embed="rId18">
                    <a14:imgEffect>
                      <a14:backgroundRemoval t="0" b="100000" l="0" r="99138"/>
                    </a14:imgEffect>
                  </a14:imgLayer>
                </a14:imgProps>
              </a:ext>
              <a:ext uri="{28A0092B-C50C-407E-A947-70E740481C1C}">
                <a14:useLocalDpi xmlns:a14="http://schemas.microsoft.com/office/drawing/2010/main" val="0"/>
              </a:ext>
            </a:extLst>
          </a:blip>
          <a:stretch>
            <a:fillRect/>
          </a:stretch>
        </p:blipFill>
        <p:spPr>
          <a:xfrm>
            <a:off x="4502169" y="514656"/>
            <a:ext cx="942975" cy="942975"/>
          </a:xfrm>
          <a:prstGeom prst="rect">
            <a:avLst/>
          </a:prstGeom>
        </p:spPr>
      </p:pic>
      <p:pic>
        <p:nvPicPr>
          <p:cNvPr id="23" name="Picture 22"/>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4550392" y="504235"/>
            <a:ext cx="904652" cy="904652"/>
          </a:xfrm>
          <a:prstGeom prst="rect">
            <a:avLst/>
          </a:prstGeom>
        </p:spPr>
      </p:pic>
      <p:pic>
        <p:nvPicPr>
          <p:cNvPr id="24" name="Picture 23"/>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2540920" y="2054143"/>
            <a:ext cx="904652" cy="904652"/>
          </a:xfrm>
          <a:prstGeom prst="rect">
            <a:avLst/>
          </a:prstGeom>
        </p:spPr>
      </p:pic>
      <p:pic>
        <p:nvPicPr>
          <p:cNvPr id="25" name="Picture 24"/>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2569511" y="2054143"/>
            <a:ext cx="904652" cy="904652"/>
          </a:xfrm>
          <a:prstGeom prst="rect">
            <a:avLst/>
          </a:prstGeom>
        </p:spPr>
      </p:pic>
      <p:pic>
        <p:nvPicPr>
          <p:cNvPr id="26" name="Picture 25"/>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781208" y="3226111"/>
            <a:ext cx="904652" cy="904652"/>
          </a:xfrm>
          <a:prstGeom prst="rect">
            <a:avLst/>
          </a:prstGeom>
        </p:spPr>
      </p:pic>
      <p:pic>
        <p:nvPicPr>
          <p:cNvPr id="27" name="Picture 26"/>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2966565" y="3147275"/>
            <a:ext cx="904652" cy="904652"/>
          </a:xfrm>
          <a:prstGeom prst="rect">
            <a:avLst/>
          </a:prstGeom>
        </p:spPr>
      </p:pic>
      <p:pic>
        <p:nvPicPr>
          <p:cNvPr id="20" name="Picture 19"/>
          <p:cNvPicPr>
            <a:picLocks noChangeAspect="1"/>
          </p:cNvPicPr>
          <p:nvPr/>
        </p:nvPicPr>
        <p:blipFill>
          <a:blip r:embed="rId17">
            <a:extLst>
              <a:ext uri="{BEBA8EAE-BF5A-486C-A8C5-ECC9F3942E4B}">
                <a14:imgProps xmlns:a14="http://schemas.microsoft.com/office/drawing/2010/main">
                  <a14:imgLayer r:embed="rId18">
                    <a14:imgEffect>
                      <a14:backgroundRemoval t="0" b="100000" l="0" r="99138"/>
                    </a14:imgEffect>
                  </a14:imgLayer>
                </a14:imgProps>
              </a:ext>
              <a:ext uri="{28A0092B-C50C-407E-A947-70E740481C1C}">
                <a14:useLocalDpi xmlns:a14="http://schemas.microsoft.com/office/drawing/2010/main" val="0"/>
              </a:ext>
            </a:extLst>
          </a:blip>
          <a:stretch>
            <a:fillRect/>
          </a:stretch>
        </p:blipFill>
        <p:spPr>
          <a:xfrm>
            <a:off x="2563299" y="5413147"/>
            <a:ext cx="942975" cy="942975"/>
          </a:xfrm>
          <a:prstGeom prst="rect">
            <a:avLst/>
          </a:prstGeom>
        </p:spPr>
      </p:pic>
      <p:pic>
        <p:nvPicPr>
          <p:cNvPr id="21" name="Picture 20"/>
          <p:cNvPicPr>
            <a:picLocks noChangeAspect="1"/>
          </p:cNvPicPr>
          <p:nvPr/>
        </p:nvPicPr>
        <p:blipFill>
          <a:blip r:embed="rId17">
            <a:extLst>
              <a:ext uri="{BEBA8EAE-BF5A-486C-A8C5-ECC9F3942E4B}">
                <a14:imgProps xmlns:a14="http://schemas.microsoft.com/office/drawing/2010/main">
                  <a14:imgLayer r:embed="rId18">
                    <a14:imgEffect>
                      <a14:backgroundRemoval t="0" b="100000" l="0" r="99138"/>
                    </a14:imgEffect>
                  </a14:imgLayer>
                </a14:imgProps>
              </a:ext>
              <a:ext uri="{28A0092B-C50C-407E-A947-70E740481C1C}">
                <a14:useLocalDpi xmlns:a14="http://schemas.microsoft.com/office/drawing/2010/main" val="0"/>
              </a:ext>
            </a:extLst>
          </a:blip>
          <a:stretch>
            <a:fillRect/>
          </a:stretch>
        </p:blipFill>
        <p:spPr>
          <a:xfrm>
            <a:off x="4373605" y="5413147"/>
            <a:ext cx="942975" cy="942975"/>
          </a:xfrm>
          <a:prstGeom prst="rect">
            <a:avLst/>
          </a:prstGeom>
        </p:spPr>
      </p:pic>
      <p:pic>
        <p:nvPicPr>
          <p:cNvPr id="28" name="Picture 27"/>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2966565" y="3147275"/>
            <a:ext cx="904652" cy="904652"/>
          </a:xfrm>
          <a:prstGeom prst="rect">
            <a:avLst/>
          </a:prstGeom>
        </p:spPr>
      </p:pic>
      <p:pic>
        <p:nvPicPr>
          <p:cNvPr id="29" name="Picture 28"/>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2985728" y="3147275"/>
            <a:ext cx="904652" cy="904652"/>
          </a:xfrm>
          <a:prstGeom prst="rect">
            <a:avLst/>
          </a:prstGeom>
        </p:spPr>
      </p:pic>
      <p:pic>
        <p:nvPicPr>
          <p:cNvPr id="30" name="Picture 29"/>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2966565" y="3146514"/>
            <a:ext cx="904652" cy="904652"/>
          </a:xfrm>
          <a:prstGeom prst="rect">
            <a:avLst/>
          </a:prstGeom>
        </p:spPr>
      </p:pic>
      <p:pic>
        <p:nvPicPr>
          <p:cNvPr id="31" name="Picture 30"/>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781208" y="3226111"/>
            <a:ext cx="904652" cy="904652"/>
          </a:xfrm>
          <a:prstGeom prst="rect">
            <a:avLst/>
          </a:prstGeom>
        </p:spPr>
      </p:pic>
      <p:sp>
        <p:nvSpPr>
          <p:cNvPr id="3" name="TextBox 2"/>
          <p:cNvSpPr txBox="1"/>
          <p:nvPr/>
        </p:nvSpPr>
        <p:spPr>
          <a:xfrm>
            <a:off x="3919408" y="4277771"/>
            <a:ext cx="1351139" cy="461345"/>
          </a:xfrm>
          <a:prstGeom prst="rect">
            <a:avLst/>
          </a:prstGeom>
          <a:noFill/>
        </p:spPr>
        <p:txBody>
          <a:bodyPr wrap="none" rtlCol="0">
            <a:spAutoFit/>
          </a:bodyPr>
          <a:lstStyle/>
          <a:p>
            <a:pPr defTabSz="1218072"/>
            <a:r>
              <a:rPr lang="en-US" sz="2398" dirty="0">
                <a:solidFill>
                  <a:srgbClr val="000000">
                    <a:lumMod val="65000"/>
                    <a:lumOff val="35000"/>
                  </a:srgbClr>
                </a:solidFill>
                <a:latin typeface="Calibri Light" panose="020F0302020204030204" pitchFamily="34" charset="0"/>
                <a:ea typeface=""/>
              </a:rPr>
              <a:t>CRM Tool</a:t>
            </a:r>
          </a:p>
        </p:txBody>
      </p:sp>
      <p:sp>
        <p:nvSpPr>
          <p:cNvPr id="32" name="TextBox 31"/>
          <p:cNvSpPr txBox="1"/>
          <p:nvPr/>
        </p:nvSpPr>
        <p:spPr>
          <a:xfrm>
            <a:off x="4422010" y="1765035"/>
            <a:ext cx="1102097" cy="830356"/>
          </a:xfrm>
          <a:prstGeom prst="rect">
            <a:avLst/>
          </a:prstGeom>
          <a:noFill/>
        </p:spPr>
        <p:txBody>
          <a:bodyPr wrap="none" rtlCol="0">
            <a:spAutoFit/>
          </a:bodyPr>
          <a:lstStyle/>
          <a:p>
            <a:pPr algn="r" defTabSz="1218072"/>
            <a:r>
              <a:rPr lang="en-US" sz="2398" dirty="0">
                <a:solidFill>
                  <a:srgbClr val="000000">
                    <a:lumMod val="65000"/>
                    <a:lumOff val="35000"/>
                  </a:srgbClr>
                </a:solidFill>
                <a:latin typeface="Calibri Light" panose="020F0302020204030204" pitchFamily="34" charset="0"/>
                <a:ea typeface=""/>
              </a:rPr>
              <a:t>Email</a:t>
            </a:r>
          </a:p>
          <a:p>
            <a:pPr algn="r" defTabSz="1218072"/>
            <a:r>
              <a:rPr lang="en-US" sz="2398" dirty="0">
                <a:solidFill>
                  <a:srgbClr val="000000">
                    <a:lumMod val="65000"/>
                    <a:lumOff val="35000"/>
                  </a:srgbClr>
                </a:solidFill>
                <a:latin typeface="Calibri Light" panose="020F0302020204030204" pitchFamily="34" charset="0"/>
                <a:ea typeface=""/>
              </a:rPr>
              <a:t>Archive</a:t>
            </a:r>
          </a:p>
        </p:txBody>
      </p:sp>
      <p:sp>
        <p:nvSpPr>
          <p:cNvPr id="4" name="TextBox 3"/>
          <p:cNvSpPr txBox="1"/>
          <p:nvPr/>
        </p:nvSpPr>
        <p:spPr>
          <a:xfrm>
            <a:off x="2136378" y="6377522"/>
            <a:ext cx="1626920" cy="461345"/>
          </a:xfrm>
          <a:prstGeom prst="rect">
            <a:avLst/>
          </a:prstGeom>
          <a:noFill/>
        </p:spPr>
        <p:txBody>
          <a:bodyPr wrap="none" rtlCol="0">
            <a:spAutoFit/>
          </a:bodyPr>
          <a:lstStyle/>
          <a:p>
            <a:pPr defTabSz="1218072"/>
            <a:r>
              <a:rPr lang="en-US" sz="2398" dirty="0">
                <a:solidFill>
                  <a:srgbClr val="000000">
                    <a:lumMod val="65000"/>
                    <a:lumOff val="35000"/>
                  </a:srgbClr>
                </a:solidFill>
                <a:latin typeface="Calibri Light" panose="020F0302020204030204" pitchFamily="34" charset="0"/>
                <a:ea typeface=""/>
              </a:rPr>
              <a:t>Employee 1</a:t>
            </a:r>
          </a:p>
        </p:txBody>
      </p:sp>
      <p:sp>
        <p:nvSpPr>
          <p:cNvPr id="33" name="TextBox 32"/>
          <p:cNvSpPr txBox="1"/>
          <p:nvPr/>
        </p:nvSpPr>
        <p:spPr>
          <a:xfrm>
            <a:off x="4051409" y="6366014"/>
            <a:ext cx="1626920" cy="461345"/>
          </a:xfrm>
          <a:prstGeom prst="rect">
            <a:avLst/>
          </a:prstGeom>
          <a:noFill/>
        </p:spPr>
        <p:txBody>
          <a:bodyPr wrap="none" rtlCol="0">
            <a:spAutoFit/>
          </a:bodyPr>
          <a:lstStyle/>
          <a:p>
            <a:pPr defTabSz="1218072"/>
            <a:r>
              <a:rPr lang="en-US" sz="2398" dirty="0">
                <a:solidFill>
                  <a:srgbClr val="000000">
                    <a:lumMod val="65000"/>
                    <a:lumOff val="35000"/>
                  </a:srgbClr>
                </a:solidFill>
                <a:latin typeface="Calibri Light" panose="020F0302020204030204" pitchFamily="34" charset="0"/>
                <a:ea typeface=""/>
              </a:rPr>
              <a:t>Employee 2</a:t>
            </a:r>
          </a:p>
        </p:txBody>
      </p:sp>
      <p:sp>
        <p:nvSpPr>
          <p:cNvPr id="34" name="TextBox 33"/>
          <p:cNvSpPr txBox="1"/>
          <p:nvPr/>
        </p:nvSpPr>
        <p:spPr>
          <a:xfrm>
            <a:off x="8382839" y="4791218"/>
            <a:ext cx="1626920" cy="461345"/>
          </a:xfrm>
          <a:prstGeom prst="rect">
            <a:avLst/>
          </a:prstGeom>
          <a:noFill/>
        </p:spPr>
        <p:txBody>
          <a:bodyPr wrap="none" rtlCol="0">
            <a:spAutoFit/>
          </a:bodyPr>
          <a:lstStyle/>
          <a:p>
            <a:pPr defTabSz="1218072"/>
            <a:r>
              <a:rPr lang="en-US" sz="2398" dirty="0">
                <a:solidFill>
                  <a:srgbClr val="000000">
                    <a:lumMod val="65000"/>
                    <a:lumOff val="35000"/>
                  </a:srgbClr>
                </a:solidFill>
                <a:latin typeface="Calibri Light" panose="020F0302020204030204" pitchFamily="34" charset="0"/>
                <a:ea typeface=""/>
              </a:rPr>
              <a:t>Employee 2</a:t>
            </a:r>
          </a:p>
        </p:txBody>
      </p:sp>
      <p:sp>
        <p:nvSpPr>
          <p:cNvPr id="35" name="TextBox 34"/>
          <p:cNvSpPr txBox="1"/>
          <p:nvPr/>
        </p:nvSpPr>
        <p:spPr>
          <a:xfrm>
            <a:off x="8271397" y="214765"/>
            <a:ext cx="1384931" cy="461345"/>
          </a:xfrm>
          <a:prstGeom prst="rect">
            <a:avLst/>
          </a:prstGeom>
          <a:noFill/>
        </p:spPr>
        <p:txBody>
          <a:bodyPr wrap="none" rtlCol="0">
            <a:spAutoFit/>
          </a:bodyPr>
          <a:lstStyle/>
          <a:p>
            <a:pPr defTabSz="1218072"/>
            <a:r>
              <a:rPr lang="en-US" sz="2398" dirty="0">
                <a:solidFill>
                  <a:srgbClr val="000000">
                    <a:lumMod val="65000"/>
                    <a:lumOff val="35000"/>
                  </a:srgbClr>
                </a:solidFill>
                <a:latin typeface="Calibri Light" panose="020F0302020204030204" pitchFamily="34" charset="0"/>
                <a:ea typeface=""/>
              </a:rPr>
              <a:t>Customer</a:t>
            </a:r>
          </a:p>
        </p:txBody>
      </p:sp>
      <p:sp>
        <p:nvSpPr>
          <p:cNvPr id="36" name="TextBox 35"/>
          <p:cNvSpPr txBox="1"/>
          <p:nvPr/>
        </p:nvSpPr>
        <p:spPr>
          <a:xfrm>
            <a:off x="7143988" y="1519042"/>
            <a:ext cx="1185453" cy="461345"/>
          </a:xfrm>
          <a:prstGeom prst="rect">
            <a:avLst/>
          </a:prstGeom>
          <a:noFill/>
        </p:spPr>
        <p:txBody>
          <a:bodyPr wrap="none" rtlCol="0">
            <a:spAutoFit/>
          </a:bodyPr>
          <a:lstStyle/>
          <a:p>
            <a:pPr defTabSz="1218072"/>
            <a:r>
              <a:rPr lang="en-US" sz="2398" dirty="0">
                <a:solidFill>
                  <a:srgbClr val="000000">
                    <a:lumMod val="65000"/>
                    <a:lumOff val="35000"/>
                  </a:srgbClr>
                </a:solidFill>
                <a:latin typeface="Calibri Light" panose="020F0302020204030204" pitchFamily="34" charset="0"/>
                <a:ea typeface=""/>
              </a:rPr>
              <a:t>Internet</a:t>
            </a:r>
          </a:p>
        </p:txBody>
      </p:sp>
      <p:sp>
        <p:nvSpPr>
          <p:cNvPr id="39" name="TextBox 38"/>
          <p:cNvSpPr txBox="1"/>
          <p:nvPr/>
        </p:nvSpPr>
        <p:spPr>
          <a:xfrm>
            <a:off x="112077" y="2812409"/>
            <a:ext cx="1405321" cy="461345"/>
          </a:xfrm>
          <a:prstGeom prst="rect">
            <a:avLst/>
          </a:prstGeom>
          <a:noFill/>
        </p:spPr>
        <p:txBody>
          <a:bodyPr wrap="none" rtlCol="0">
            <a:spAutoFit/>
          </a:bodyPr>
          <a:lstStyle/>
          <a:p>
            <a:pPr defTabSz="1218072"/>
            <a:r>
              <a:rPr lang="en-US" sz="2398" b="1" dirty="0">
                <a:solidFill>
                  <a:srgbClr val="000000">
                    <a:lumMod val="65000"/>
                    <a:lumOff val="35000"/>
                  </a:srgbClr>
                </a:solidFill>
                <a:latin typeface="Calibri Light" panose="020F0302020204030204" pitchFamily="34" charset="0"/>
                <a:ea typeface=""/>
              </a:rPr>
              <a:t>Corporate</a:t>
            </a:r>
          </a:p>
        </p:txBody>
      </p:sp>
      <p:sp>
        <p:nvSpPr>
          <p:cNvPr id="40" name="TextBox 39"/>
          <p:cNvSpPr txBox="1"/>
          <p:nvPr/>
        </p:nvSpPr>
        <p:spPr>
          <a:xfrm>
            <a:off x="459864" y="5533468"/>
            <a:ext cx="1029834" cy="461345"/>
          </a:xfrm>
          <a:prstGeom prst="rect">
            <a:avLst/>
          </a:prstGeom>
          <a:noFill/>
        </p:spPr>
        <p:txBody>
          <a:bodyPr wrap="none" rtlCol="0">
            <a:spAutoFit/>
          </a:bodyPr>
          <a:lstStyle/>
          <a:p>
            <a:pPr defTabSz="1218072"/>
            <a:r>
              <a:rPr lang="en-US" sz="2398" b="1" dirty="0">
                <a:solidFill>
                  <a:srgbClr val="000000">
                    <a:lumMod val="65000"/>
                    <a:lumOff val="35000"/>
                  </a:srgbClr>
                </a:solidFill>
                <a:latin typeface="Calibri Light" panose="020F0302020204030204" pitchFamily="34" charset="0"/>
                <a:ea typeface=""/>
              </a:rPr>
              <a:t>Branch</a:t>
            </a:r>
          </a:p>
        </p:txBody>
      </p:sp>
      <p:sp>
        <p:nvSpPr>
          <p:cNvPr id="41" name="TextBox 40"/>
          <p:cNvSpPr txBox="1"/>
          <p:nvPr/>
        </p:nvSpPr>
        <p:spPr>
          <a:xfrm>
            <a:off x="9776950" y="674871"/>
            <a:ext cx="1933543" cy="1199367"/>
          </a:xfrm>
          <a:prstGeom prst="rect">
            <a:avLst/>
          </a:prstGeom>
          <a:noFill/>
        </p:spPr>
        <p:txBody>
          <a:bodyPr wrap="none" rtlCol="0">
            <a:spAutoFit/>
          </a:bodyPr>
          <a:lstStyle/>
          <a:p>
            <a:pPr algn="ctr" defTabSz="1218072"/>
            <a:r>
              <a:rPr lang="en-US" sz="2398" dirty="0">
                <a:solidFill>
                  <a:srgbClr val="000000">
                    <a:lumMod val="65000"/>
                    <a:lumOff val="35000"/>
                  </a:srgbClr>
                </a:solidFill>
                <a:latin typeface="Calibri Light" panose="020F0302020204030204" pitchFamily="34" charset="0"/>
                <a:ea typeface=""/>
              </a:rPr>
              <a:t>Sends a 10MB</a:t>
            </a:r>
          </a:p>
          <a:p>
            <a:pPr algn="ctr" defTabSz="1218072"/>
            <a:r>
              <a:rPr lang="en-US" sz="2398" dirty="0">
                <a:solidFill>
                  <a:srgbClr val="000000">
                    <a:lumMod val="65000"/>
                    <a:lumOff val="35000"/>
                  </a:srgbClr>
                </a:solidFill>
                <a:latin typeface="Calibri Light" panose="020F0302020204030204" pitchFamily="34" charset="0"/>
                <a:ea typeface=""/>
              </a:rPr>
              <a:t>Email to 2</a:t>
            </a:r>
          </a:p>
          <a:p>
            <a:pPr algn="ctr" defTabSz="1218072"/>
            <a:r>
              <a:rPr lang="en-US" sz="2398" dirty="0">
                <a:solidFill>
                  <a:srgbClr val="000000">
                    <a:lumMod val="65000"/>
                    <a:lumOff val="35000"/>
                  </a:srgbClr>
                </a:solidFill>
                <a:latin typeface="Calibri Light" panose="020F0302020204030204" pitchFamily="34" charset="0"/>
                <a:ea typeface=""/>
              </a:rPr>
              <a:t>Employees</a:t>
            </a:r>
          </a:p>
        </p:txBody>
      </p:sp>
      <p:pic>
        <p:nvPicPr>
          <p:cNvPr id="45" name="Picture 44"/>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779861" y="3215575"/>
            <a:ext cx="904652" cy="904652"/>
          </a:xfrm>
          <a:prstGeom prst="rect">
            <a:avLst/>
          </a:prstGeom>
        </p:spPr>
      </p:pic>
      <p:pic>
        <p:nvPicPr>
          <p:cNvPr id="46" name="Picture 45"/>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2969783" y="3145707"/>
            <a:ext cx="904652" cy="904652"/>
          </a:xfrm>
          <a:prstGeom prst="rect">
            <a:avLst/>
          </a:prstGeom>
        </p:spPr>
      </p:pic>
      <p:sp>
        <p:nvSpPr>
          <p:cNvPr id="42" name="TextBox 41"/>
          <p:cNvSpPr txBox="1"/>
          <p:nvPr/>
        </p:nvSpPr>
        <p:spPr>
          <a:xfrm>
            <a:off x="7061974" y="5676963"/>
            <a:ext cx="3829049" cy="830997"/>
          </a:xfrm>
          <a:prstGeom prst="rect">
            <a:avLst/>
          </a:prstGeom>
          <a:noFill/>
        </p:spPr>
        <p:txBody>
          <a:bodyPr wrap="square" rtlCol="0">
            <a:spAutoFit/>
          </a:bodyPr>
          <a:lstStyle/>
          <a:p>
            <a:pPr algn="ctr" defTabSz="1218072"/>
            <a:r>
              <a:rPr lang="en-US" sz="2400" b="1" dirty="0">
                <a:solidFill>
                  <a:srgbClr val="000000">
                    <a:lumMod val="65000"/>
                    <a:lumOff val="35000"/>
                  </a:srgbClr>
                </a:solidFill>
                <a:latin typeface="Calibri Light" panose="020F0302020204030204" pitchFamily="34" charset="0"/>
                <a:ea typeface=""/>
              </a:rPr>
              <a:t>110MB of data has been</a:t>
            </a:r>
          </a:p>
          <a:p>
            <a:pPr algn="ctr" defTabSz="1218072"/>
            <a:r>
              <a:rPr lang="en-US" sz="2400" b="1" dirty="0">
                <a:solidFill>
                  <a:srgbClr val="000000">
                    <a:lumMod val="65000"/>
                    <a:lumOff val="35000"/>
                  </a:srgbClr>
                </a:solidFill>
                <a:latin typeface="Calibri Light" panose="020F0302020204030204" pitchFamily="34" charset="0"/>
                <a:ea typeface=""/>
              </a:rPr>
              <a:t>transferred and stored</a:t>
            </a:r>
          </a:p>
        </p:txBody>
      </p:sp>
      <p:sp>
        <p:nvSpPr>
          <p:cNvPr id="43" name="TextBox 42"/>
          <p:cNvSpPr txBox="1"/>
          <p:nvPr/>
        </p:nvSpPr>
        <p:spPr>
          <a:xfrm>
            <a:off x="1004809" y="1295375"/>
            <a:ext cx="2980812" cy="461345"/>
          </a:xfrm>
          <a:prstGeom prst="rect">
            <a:avLst/>
          </a:prstGeom>
          <a:noFill/>
        </p:spPr>
        <p:txBody>
          <a:bodyPr wrap="square" rtlCol="0">
            <a:spAutoFit/>
          </a:bodyPr>
          <a:lstStyle/>
          <a:p>
            <a:pPr algn="ctr" defTabSz="1218072"/>
            <a:r>
              <a:rPr lang="en-US" sz="2398" dirty="0">
                <a:solidFill>
                  <a:srgbClr val="000000">
                    <a:lumMod val="65000"/>
                    <a:lumOff val="35000"/>
                  </a:srgbClr>
                </a:solidFill>
                <a:latin typeface="Calibri Light" panose="020F0302020204030204" pitchFamily="34" charset="0"/>
                <a:ea typeface=""/>
              </a:rPr>
              <a:t>Replicated</a:t>
            </a:r>
            <a:r>
              <a:rPr lang="en-US" sz="2131" dirty="0">
                <a:solidFill>
                  <a:srgbClr val="000000">
                    <a:lumMod val="65000"/>
                    <a:lumOff val="35000"/>
                  </a:srgbClr>
                </a:solidFill>
                <a:latin typeface="Calibri Light" panose="020F0302020204030204" pitchFamily="34" charset="0"/>
                <a:ea typeface=""/>
              </a:rPr>
              <a:t> Exchange</a:t>
            </a:r>
          </a:p>
        </p:txBody>
      </p:sp>
      <p:cxnSp>
        <p:nvCxnSpPr>
          <p:cNvPr id="47" name="Straight Connector 46"/>
          <p:cNvCxnSpPr/>
          <p:nvPr/>
        </p:nvCxnSpPr>
        <p:spPr>
          <a:xfrm flipV="1">
            <a:off x="6615522" y="1"/>
            <a:ext cx="17689" cy="6858001"/>
          </a:xfrm>
          <a:prstGeom prst="line">
            <a:avLst/>
          </a:prstGeom>
        </p:spPr>
        <p:style>
          <a:lnRef idx="1">
            <a:schemeClr val="accent1"/>
          </a:lnRef>
          <a:fillRef idx="0">
            <a:schemeClr val="accent1"/>
          </a:fillRef>
          <a:effectRef idx="0">
            <a:schemeClr val="accent1"/>
          </a:effectRef>
          <a:fontRef idx="minor">
            <a:schemeClr val="tx1"/>
          </a:fontRef>
        </p:style>
      </p:cxnSp>
      <p:sp>
        <p:nvSpPr>
          <p:cNvPr id="52" name="Title 3"/>
          <p:cNvSpPr txBox="1">
            <a:spLocks/>
          </p:cNvSpPr>
          <p:nvPr/>
        </p:nvSpPr>
        <p:spPr>
          <a:xfrm>
            <a:off x="91564" y="121038"/>
            <a:ext cx="5081198" cy="1081837"/>
          </a:xfrm>
          <a:prstGeom prst="rect">
            <a:avLst/>
          </a:prstGeom>
        </p:spPr>
        <p:txBody>
          <a:bodyPr>
            <a:normAutofit fontScale="90000" lnSpcReduction="10000"/>
          </a:bodyPr>
          <a:lstStyle>
            <a:lvl1pPr algn="l" rtl="0" eaLnBrk="1" fontAlgn="base" hangingPunct="1">
              <a:lnSpc>
                <a:spcPct val="85000"/>
              </a:lnSpc>
              <a:spcBef>
                <a:spcPct val="0"/>
              </a:spcBef>
              <a:spcAft>
                <a:spcPct val="0"/>
              </a:spcAft>
              <a:defRPr kumimoji="1" lang="en-US" altLang="zh-TW" sz="2800" b="0" i="0" kern="1200" dirty="0">
                <a:solidFill>
                  <a:schemeClr val="bg2"/>
                </a:solidFill>
                <a:latin typeface="Lato Light"/>
                <a:ea typeface="PMingLiU" pitchFamily="18" charset="-120"/>
                <a:cs typeface="Lato Light"/>
              </a:defRPr>
            </a:lvl1pPr>
            <a:lvl2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2pPr>
            <a:lvl3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3pPr>
            <a:lvl4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4pPr>
            <a:lvl5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5pPr>
            <a:lvl6pPr marL="457142"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6pPr>
            <a:lvl7pPr marL="914284"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7pPr>
            <a:lvl8pPr marL="1371428"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8pPr>
            <a:lvl9pPr marL="1828570"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9pPr>
          </a:lstStyle>
          <a:p>
            <a:pPr defTabSz="1218072"/>
            <a:r>
              <a:rPr lang="en-US" altLang="zh-TW" sz="5595" dirty="0">
                <a:solidFill>
                  <a:srgbClr val="747679"/>
                </a:solidFill>
                <a:latin typeface="Calibri Light" charset="0"/>
                <a:ea typeface="Calibri Light" charset="0"/>
                <a:cs typeface="Calibri Light" charset="0"/>
              </a:rPr>
              <a:t>Mail Flow</a:t>
            </a:r>
            <a:r>
              <a:rPr lang="en-US" altLang="zh-TW" sz="5595" dirty="0">
                <a:solidFill>
                  <a:srgbClr val="000000"/>
                </a:solidFill>
                <a:latin typeface="Calibri Light" charset="0"/>
                <a:ea typeface="Calibri Light" charset="0"/>
                <a:cs typeface="Calibri Light" charset="0"/>
              </a:rPr>
              <a:t/>
            </a:r>
            <a:br>
              <a:rPr lang="en-US" altLang="zh-TW" sz="5595" dirty="0">
                <a:solidFill>
                  <a:srgbClr val="000000"/>
                </a:solidFill>
                <a:latin typeface="Calibri Light" charset="0"/>
                <a:ea typeface="Calibri Light" charset="0"/>
                <a:cs typeface="Calibri Light" charset="0"/>
              </a:rPr>
            </a:br>
            <a:endParaRPr lang="en-US" altLang="zh-TW" sz="3065" dirty="0">
              <a:solidFill>
                <a:srgbClr val="000000"/>
              </a:solidFill>
              <a:latin typeface="Calibri Light" charset="0"/>
              <a:ea typeface="Calibri Light" charset="0"/>
              <a:cs typeface="Calibri Light" charset="0"/>
            </a:endParaRPr>
          </a:p>
        </p:txBody>
      </p:sp>
      <p:sp>
        <p:nvSpPr>
          <p:cNvPr id="2" name="TextBox 1"/>
          <p:cNvSpPr txBox="1"/>
          <p:nvPr/>
        </p:nvSpPr>
        <p:spPr>
          <a:xfrm>
            <a:off x="9320743" y="6550223"/>
            <a:ext cx="2806346" cy="307777"/>
          </a:xfrm>
          <a:prstGeom prst="rect">
            <a:avLst/>
          </a:prstGeom>
          <a:noFill/>
        </p:spPr>
        <p:txBody>
          <a:bodyPr wrap="none" rtlCol="0">
            <a:spAutoFit/>
          </a:bodyPr>
          <a:lstStyle/>
          <a:p>
            <a:r>
              <a:rPr lang="en-US" sz="1400" i="1" dirty="0" smtClean="0">
                <a:solidFill>
                  <a:schemeClr val="tx1">
                    <a:lumMod val="50000"/>
                  </a:schemeClr>
                </a:solidFill>
                <a:latin typeface="Calibri" panose="020F0502020204030204" pitchFamily="34" charset="0"/>
              </a:rPr>
              <a:t>Source: Dennis Hill, Crescent Electric</a:t>
            </a:r>
            <a:endParaRPr lang="en-US" sz="1400" i="1" dirty="0">
              <a:solidFill>
                <a:schemeClr val="tx1">
                  <a:lumMod val="50000"/>
                </a:schemeClr>
              </a:solidFill>
              <a:latin typeface="Calibri" panose="020F0502020204030204" pitchFamily="34" charset="0"/>
            </a:endParaRPr>
          </a:p>
        </p:txBody>
      </p:sp>
    </p:spTree>
    <p:extLst>
      <p:ext uri="{BB962C8B-B14F-4D97-AF65-F5344CB8AC3E}">
        <p14:creationId xmlns:p14="http://schemas.microsoft.com/office/powerpoint/2010/main" val="2550559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0"/>
                            </p:stCondLst>
                            <p:childTnLst>
                              <p:par>
                                <p:cTn id="12" presetID="37" presetClass="path" presetSubtype="0" accel="50000" decel="50000" fill="hold" nodeType="afterEffect">
                                  <p:stCondLst>
                                    <p:cond delay="0"/>
                                  </p:stCondLst>
                                  <p:childTnLst>
                                    <p:animMotion origin="layout" path="M 0.0007 -0.00462 C -0.03055 0.04595 -0.00798 0.01203 -0.03246 0.07185 C -0.05243 0.107 -0.0868 0.15881 -0.11736 0.15171 C -0.14809 0.14493 -0.19548 0.06568 -0.21527 0.03053 C -0.25156 -0.00123 -0.31007 -0.00678 -0.34062 -0.05704 " pathEditMode="relative" rAng="0" ptsTypes="AAAAA">
                                      <p:cBhvr>
                                        <p:cTn id="13" dur="2000" fill="hold"/>
                                        <p:tgtEl>
                                          <p:spTgt spid="10"/>
                                        </p:tgtEl>
                                        <p:attrNameLst>
                                          <p:attrName>ppt_x</p:attrName>
                                          <p:attrName>ppt_y</p:attrName>
                                        </p:attrNameLst>
                                      </p:cBhvr>
                                      <p:rCtr x="-17066" y="5211"/>
                                    </p:animMotion>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2500"/>
                            </p:stCondLst>
                            <p:childTnLst>
                              <p:par>
                                <p:cTn id="19" presetID="8" presetClass="emph" presetSubtype="0" fill="hold" nodeType="afterEffect">
                                  <p:stCondLst>
                                    <p:cond delay="0"/>
                                  </p:stCondLst>
                                  <p:childTnLst>
                                    <p:animRot by="21600000">
                                      <p:cBhvr>
                                        <p:cTn id="20" dur="1000" fill="hold"/>
                                        <p:tgtEl>
                                          <p:spTgt spid="12"/>
                                        </p:tgtEl>
                                        <p:attrNameLst>
                                          <p:attrName>r</p:attrName>
                                        </p:attrNameLst>
                                      </p:cBhvr>
                                    </p:animRot>
                                  </p:childTnLst>
                                </p:cTn>
                              </p:par>
                            </p:childTnLst>
                          </p:cTn>
                        </p:par>
                        <p:par>
                          <p:cTn id="21" fill="hold">
                            <p:stCondLst>
                              <p:cond delay="3500"/>
                            </p:stCondLst>
                            <p:childTnLst>
                              <p:par>
                                <p:cTn id="22" presetID="1" presetClass="exit" presetSubtype="0" fill="hold" nodeType="afterEffect">
                                  <p:stCondLst>
                                    <p:cond delay="0"/>
                                  </p:stCondLst>
                                  <p:childTnLst>
                                    <p:set>
                                      <p:cBhvr>
                                        <p:cTn id="23" dur="1" fill="hold">
                                          <p:stCondLst>
                                            <p:cond delay="0"/>
                                          </p:stCondLst>
                                        </p:cTn>
                                        <p:tgtEl>
                                          <p:spTgt spid="12"/>
                                        </p:tgtEl>
                                        <p:attrNameLst>
                                          <p:attrName>style.visibility</p:attrName>
                                        </p:attrNameLst>
                                      </p:cBhvr>
                                      <p:to>
                                        <p:strVal val="hidden"/>
                                      </p:to>
                                    </p:set>
                                  </p:childTnLst>
                                </p:cTn>
                              </p:par>
                            </p:childTnLst>
                          </p:cTn>
                        </p:par>
                        <p:par>
                          <p:cTn id="24" fill="hold">
                            <p:stCondLst>
                              <p:cond delay="3500"/>
                            </p:stCondLst>
                            <p:childTnLst>
                              <p:par>
                                <p:cTn id="25" presetID="1" presetClass="exit" presetSubtype="0" fill="hold" nodeType="afterEffect">
                                  <p:stCondLst>
                                    <p:cond delay="0"/>
                                  </p:stCondLst>
                                  <p:childTnLst>
                                    <p:set>
                                      <p:cBhvr>
                                        <p:cTn id="26" dur="1" fill="hold">
                                          <p:stCondLst>
                                            <p:cond delay="0"/>
                                          </p:stCondLst>
                                        </p:cTn>
                                        <p:tgtEl>
                                          <p:spTgt spid="1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par>
                          <p:cTn id="37" fill="hold">
                            <p:stCondLst>
                              <p:cond delay="3500"/>
                            </p:stCondLst>
                            <p:childTnLst>
                              <p:par>
                                <p:cTn id="38" presetID="1" presetClass="entr" presetSubtype="0"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par>
                                <p:cTn id="40" presetID="42" presetClass="path" presetSubtype="0" accel="50000" decel="50000" fill="hold" nodeType="withEffect">
                                  <p:stCondLst>
                                    <p:cond delay="0"/>
                                  </p:stCondLst>
                                  <p:childTnLst>
                                    <p:animMotion origin="layout" path="M -3.05556E-6 2.88005E-6 L -0.16493 0.22602 " pathEditMode="relative" rAng="0" ptsTypes="AA">
                                      <p:cBhvr>
                                        <p:cTn id="41" dur="2000" fill="hold"/>
                                        <p:tgtEl>
                                          <p:spTgt spid="23"/>
                                        </p:tgtEl>
                                        <p:attrNameLst>
                                          <p:attrName>ppt_x</p:attrName>
                                          <p:attrName>ppt_y</p:attrName>
                                        </p:attrNameLst>
                                      </p:cBhvr>
                                      <p:rCtr x="-8194" y="11409"/>
                                    </p:animMotion>
                                  </p:childTnLst>
                                </p:cTn>
                              </p:par>
                            </p:childTnLst>
                          </p:cTn>
                        </p:par>
                        <p:par>
                          <p:cTn id="42" fill="hold">
                            <p:stCondLst>
                              <p:cond delay="5500"/>
                            </p:stCondLst>
                            <p:childTnLst>
                              <p:par>
                                <p:cTn id="43" presetID="1" presetClass="exit" presetSubtype="0" fill="hold" nodeType="afterEffect">
                                  <p:stCondLst>
                                    <p:cond delay="0"/>
                                  </p:stCondLst>
                                  <p:childTnLst>
                                    <p:set>
                                      <p:cBhvr>
                                        <p:cTn id="44" dur="1" fill="hold">
                                          <p:stCondLst>
                                            <p:cond delay="0"/>
                                          </p:stCondLst>
                                        </p:cTn>
                                        <p:tgtEl>
                                          <p:spTgt spid="23"/>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par>
                          <p:cTn id="49" fill="hold">
                            <p:stCondLst>
                              <p:cond delay="5500"/>
                            </p:stCondLst>
                            <p:childTnLst>
                              <p:par>
                                <p:cTn id="50" presetID="42" presetClass="path" presetSubtype="0" accel="50000" decel="50000" fill="hold" nodeType="afterEffect">
                                  <p:stCondLst>
                                    <p:cond delay="0"/>
                                  </p:stCondLst>
                                  <p:childTnLst>
                                    <p:animMotion origin="layout" path="M -2.5E-6 -2.40518E-6 L -0.06232 0.17114 " pathEditMode="relative" rAng="0" ptsTypes="AA">
                                      <p:cBhvr>
                                        <p:cTn id="51" dur="2000" fill="hold"/>
                                        <p:tgtEl>
                                          <p:spTgt spid="24"/>
                                        </p:tgtEl>
                                        <p:attrNameLst>
                                          <p:attrName>ppt_x</p:attrName>
                                          <p:attrName>ppt_y</p:attrName>
                                        </p:attrNameLst>
                                      </p:cBhvr>
                                      <p:rCtr x="-3125" y="8541"/>
                                    </p:animMotion>
                                  </p:childTnLst>
                                </p:cTn>
                              </p:par>
                              <p:par>
                                <p:cTn id="52" presetID="42" presetClass="path" presetSubtype="0" accel="50000" decel="50000" fill="hold" nodeType="withEffect">
                                  <p:stCondLst>
                                    <p:cond delay="0"/>
                                  </p:stCondLst>
                                  <p:childTnLst>
                                    <p:animMotion origin="layout" path="M -0.00538 -0.00185 L 0.03246 0.15942 " pathEditMode="relative" rAng="0" ptsTypes="AA">
                                      <p:cBhvr>
                                        <p:cTn id="53" dur="2000" fill="hold"/>
                                        <p:tgtEl>
                                          <p:spTgt spid="25"/>
                                        </p:tgtEl>
                                        <p:attrNameLst>
                                          <p:attrName>ppt_x</p:attrName>
                                          <p:attrName>ppt_y</p:attrName>
                                        </p:attrNameLst>
                                      </p:cBhvr>
                                      <p:rCtr x="1892" y="8048"/>
                                    </p:animMotion>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6"/>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childTnLst>
                                </p:cTn>
                              </p:par>
                              <p:par>
                                <p:cTn id="60" presetID="45" presetClass="entr" presetSubtype="0" fill="hold"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1000"/>
                                        <p:tgtEl>
                                          <p:spTgt spid="45"/>
                                        </p:tgtEl>
                                      </p:cBhvr>
                                    </p:animEffect>
                                    <p:anim calcmode="lin" valueType="num">
                                      <p:cBhvr>
                                        <p:cTn id="63" dur="1000" fill="hold"/>
                                        <p:tgtEl>
                                          <p:spTgt spid="45"/>
                                        </p:tgtEl>
                                        <p:attrNameLst>
                                          <p:attrName>ppt_w</p:attrName>
                                        </p:attrNameLst>
                                      </p:cBhvr>
                                      <p:tavLst>
                                        <p:tav tm="0" fmla="#ppt_w*sin(2.5*pi*$)">
                                          <p:val>
                                            <p:fltVal val="0"/>
                                          </p:val>
                                        </p:tav>
                                        <p:tav tm="100000">
                                          <p:val>
                                            <p:fltVal val="1"/>
                                          </p:val>
                                        </p:tav>
                                      </p:tavLst>
                                    </p:anim>
                                    <p:anim calcmode="lin" valueType="num">
                                      <p:cBhvr>
                                        <p:cTn id="64" dur="1000" fill="hold"/>
                                        <p:tgtEl>
                                          <p:spTgt spid="45"/>
                                        </p:tgtEl>
                                        <p:attrNameLst>
                                          <p:attrName>ppt_h</p:attrName>
                                        </p:attrNameLst>
                                      </p:cBhvr>
                                      <p:tavLst>
                                        <p:tav tm="0">
                                          <p:val>
                                            <p:strVal val="#ppt_h"/>
                                          </p:val>
                                        </p:tav>
                                        <p:tav tm="100000">
                                          <p:val>
                                            <p:strVal val="#ppt_h"/>
                                          </p:val>
                                        </p:tav>
                                      </p:tavLst>
                                    </p:anim>
                                  </p:childTnLst>
                                </p:cTn>
                              </p:par>
                              <p:par>
                                <p:cTn id="65" presetID="45" presetClass="entr" presetSubtype="0"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1000"/>
                                        <p:tgtEl>
                                          <p:spTgt spid="46"/>
                                        </p:tgtEl>
                                      </p:cBhvr>
                                    </p:animEffect>
                                    <p:anim calcmode="lin" valueType="num">
                                      <p:cBhvr>
                                        <p:cTn id="68" dur="1000" fill="hold"/>
                                        <p:tgtEl>
                                          <p:spTgt spid="46"/>
                                        </p:tgtEl>
                                        <p:attrNameLst>
                                          <p:attrName>ppt_w</p:attrName>
                                        </p:attrNameLst>
                                      </p:cBhvr>
                                      <p:tavLst>
                                        <p:tav tm="0" fmla="#ppt_w*sin(2.5*pi*$)">
                                          <p:val>
                                            <p:fltVal val="0"/>
                                          </p:val>
                                        </p:tav>
                                        <p:tav tm="100000">
                                          <p:val>
                                            <p:fltVal val="1"/>
                                          </p:val>
                                        </p:tav>
                                      </p:tavLst>
                                    </p:anim>
                                    <p:anim calcmode="lin" valueType="num">
                                      <p:cBhvr>
                                        <p:cTn id="69" dur="1000" fill="hold"/>
                                        <p:tgtEl>
                                          <p:spTgt spid="46"/>
                                        </p:tgtEl>
                                        <p:attrNameLst>
                                          <p:attrName>ppt_h</p:attrName>
                                        </p:attrNameLst>
                                      </p:cBhvr>
                                      <p:tavLst>
                                        <p:tav tm="0">
                                          <p:val>
                                            <p:strVal val="#ppt_h"/>
                                          </p:val>
                                        </p:tav>
                                        <p:tav tm="100000">
                                          <p:val>
                                            <p:strVal val="#ppt_h"/>
                                          </p:val>
                                        </p:tav>
                                      </p:tavLst>
                                    </p:anim>
                                  </p:childTnLst>
                                </p:cTn>
                              </p:par>
                            </p:childTnLst>
                          </p:cTn>
                        </p:par>
                        <p:par>
                          <p:cTn id="70" fill="hold">
                            <p:stCondLst>
                              <p:cond delay="1000"/>
                            </p:stCondLst>
                            <p:childTnLst>
                              <p:par>
                                <p:cTn id="71" presetID="42" presetClass="path" presetSubtype="0" accel="50000" decel="50000" fill="hold" nodeType="afterEffect">
                                  <p:stCondLst>
                                    <p:cond delay="0"/>
                                  </p:stCondLst>
                                  <p:childTnLst>
                                    <p:animMotion origin="layout" path="M -2.5E-6 -1.88406E-6 L 0.06476 0.3173 " pathEditMode="relative" rAng="0" ptsTypes="AA">
                                      <p:cBhvr>
                                        <p:cTn id="72" dur="2000" fill="hold"/>
                                        <p:tgtEl>
                                          <p:spTgt spid="26"/>
                                        </p:tgtEl>
                                        <p:attrNameLst>
                                          <p:attrName>ppt_x</p:attrName>
                                          <p:attrName>ppt_y</p:attrName>
                                        </p:attrNameLst>
                                      </p:cBhvr>
                                      <p:rCtr x="3229" y="15850"/>
                                    </p:animMotion>
                                  </p:childTnLst>
                                </p:cTn>
                              </p:par>
                              <p:par>
                                <p:cTn id="73" presetID="42" presetClass="path" presetSubtype="0" accel="50000" decel="50000" fill="hold" nodeType="withEffect">
                                  <p:stCondLst>
                                    <p:cond delay="0"/>
                                  </p:stCondLst>
                                  <p:childTnLst>
                                    <p:animMotion origin="layout" path="M 1.66667E-6 -2.69504E-6 L 0.11684 0.32717 " pathEditMode="relative" rAng="0" ptsTypes="AA">
                                      <p:cBhvr>
                                        <p:cTn id="74" dur="2000" fill="hold"/>
                                        <p:tgtEl>
                                          <p:spTgt spid="27"/>
                                        </p:tgtEl>
                                        <p:attrNameLst>
                                          <p:attrName>ppt_x</p:attrName>
                                          <p:attrName>ppt_y</p:attrName>
                                        </p:attrNameLst>
                                      </p:cBhvr>
                                      <p:rCtr x="5833" y="16343"/>
                                    </p:animMotion>
                                  </p:childTnLst>
                                </p:cTn>
                              </p:par>
                            </p:childTnLst>
                          </p:cTn>
                        </p:par>
                        <p:par>
                          <p:cTn id="75" fill="hold">
                            <p:stCondLst>
                              <p:cond delay="3000"/>
                            </p:stCondLst>
                            <p:childTnLst>
                              <p:par>
                                <p:cTn id="76" presetID="1" presetClass="entr" presetSubtype="0" fill="hold" nodeType="afterEffect">
                                  <p:stCondLst>
                                    <p:cond delay="0"/>
                                  </p:stCondLst>
                                  <p:childTnLst>
                                    <p:set>
                                      <p:cBhvr>
                                        <p:cTn id="77" dur="1" fill="hold">
                                          <p:stCondLst>
                                            <p:cond delay="0"/>
                                          </p:stCondLst>
                                        </p:cTn>
                                        <p:tgtEl>
                                          <p:spTgt spid="21"/>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childTnLst>
                          </p:cTn>
                        </p:par>
                        <p:par>
                          <p:cTn id="80" fill="hold">
                            <p:stCondLst>
                              <p:cond delay="3000"/>
                            </p:stCondLst>
                            <p:childTnLst>
                              <p:par>
                                <p:cTn id="81" presetID="8" presetClass="emph" presetSubtype="0" fill="hold" nodeType="afterEffect">
                                  <p:stCondLst>
                                    <p:cond delay="0"/>
                                  </p:stCondLst>
                                  <p:childTnLst>
                                    <p:animRot by="21600000">
                                      <p:cBhvr>
                                        <p:cTn id="82" dur="500" fill="hold"/>
                                        <p:tgtEl>
                                          <p:spTgt spid="21"/>
                                        </p:tgtEl>
                                        <p:attrNameLst>
                                          <p:attrName>r</p:attrName>
                                        </p:attrNameLst>
                                      </p:cBhvr>
                                    </p:animRot>
                                  </p:childTnLst>
                                </p:cTn>
                              </p:par>
                              <p:par>
                                <p:cTn id="83" presetID="8" presetClass="emph" presetSubtype="0" fill="hold" nodeType="withEffect">
                                  <p:stCondLst>
                                    <p:cond delay="0"/>
                                  </p:stCondLst>
                                  <p:childTnLst>
                                    <p:animRot by="21600000">
                                      <p:cBhvr>
                                        <p:cTn id="84" dur="500" fill="hold"/>
                                        <p:tgtEl>
                                          <p:spTgt spid="20"/>
                                        </p:tgtEl>
                                        <p:attrNameLst>
                                          <p:attrName>r</p:attrName>
                                        </p:attrNameLst>
                                      </p:cBhvr>
                                    </p:animRot>
                                  </p:childTnLst>
                                </p:cTn>
                              </p:par>
                            </p:childTnLst>
                          </p:cTn>
                        </p:par>
                        <p:par>
                          <p:cTn id="85" fill="hold">
                            <p:stCondLst>
                              <p:cond delay="3500"/>
                            </p:stCondLst>
                            <p:childTnLst>
                              <p:par>
                                <p:cTn id="86" presetID="1" presetClass="exit" presetSubtype="0" fill="hold" nodeType="afterEffect">
                                  <p:stCondLst>
                                    <p:cond delay="0"/>
                                  </p:stCondLst>
                                  <p:childTnLst>
                                    <p:set>
                                      <p:cBhvr>
                                        <p:cTn id="87" dur="1" fill="hold">
                                          <p:stCondLst>
                                            <p:cond delay="0"/>
                                          </p:stCondLst>
                                        </p:cTn>
                                        <p:tgtEl>
                                          <p:spTgt spid="21"/>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20"/>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1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childTnLst>
                                </p:cTn>
                              </p:par>
                            </p:childTnLst>
                          </p:cTn>
                        </p:par>
                        <p:par>
                          <p:cTn id="96" fill="hold">
                            <p:stCondLst>
                              <p:cond delay="0"/>
                            </p:stCondLst>
                            <p:childTnLst>
                              <p:par>
                                <p:cTn id="97" presetID="1" presetClass="entr" presetSubtype="0" fill="hold" nodeType="afterEffect">
                                  <p:stCondLst>
                                    <p:cond delay="0"/>
                                  </p:stCondLst>
                                  <p:childTnLst>
                                    <p:set>
                                      <p:cBhvr>
                                        <p:cTn id="98" dur="1" fill="hold">
                                          <p:stCondLst>
                                            <p:cond delay="0"/>
                                          </p:stCondLst>
                                        </p:cTn>
                                        <p:tgtEl>
                                          <p:spTgt spid="28"/>
                                        </p:tgtEl>
                                        <p:attrNameLst>
                                          <p:attrName>style.visibility</p:attrName>
                                        </p:attrNameLst>
                                      </p:cBhvr>
                                      <p:to>
                                        <p:strVal val="visible"/>
                                      </p:to>
                                    </p:set>
                                  </p:childTnLst>
                                </p:cTn>
                              </p:par>
                            </p:childTnLst>
                          </p:cTn>
                        </p:par>
                        <p:par>
                          <p:cTn id="99" fill="hold">
                            <p:stCondLst>
                              <p:cond delay="0"/>
                            </p:stCondLst>
                            <p:childTnLst>
                              <p:par>
                                <p:cTn id="100" presetID="37" presetClass="path" presetSubtype="0" accel="50000" decel="50000" fill="hold" nodeType="afterEffect">
                                  <p:stCondLst>
                                    <p:cond delay="0"/>
                                  </p:stCondLst>
                                  <p:childTnLst>
                                    <p:animMotion origin="layout" path="M -0.00018 -4.33858E-6 L 0.08958 0.0108 C 0.11944 0.01542 0.15469 -0.01788 0.19913 -0.03947 C 0.2434 -0.06136 0.30712 -0.12519 0.35555 -0.11964 C 0.39583 -0.09219 0.4309 0.05397 0.47101 0.08141 " pathEditMode="relative" rAng="0" ptsTypes="AAAAA">
                                      <p:cBhvr>
                                        <p:cTn id="101" dur="2000" fill="hold"/>
                                        <p:tgtEl>
                                          <p:spTgt spid="28"/>
                                        </p:tgtEl>
                                        <p:attrNameLst>
                                          <p:attrName>ppt_x</p:attrName>
                                          <p:attrName>ppt_y</p:attrName>
                                        </p:attrNameLst>
                                      </p:cBhvr>
                                      <p:rCtr x="23559" y="-1943"/>
                                    </p:animMotion>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19"/>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18"/>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3"/>
                                        </p:tgtEl>
                                        <p:attrNameLst>
                                          <p:attrName>style.visibility</p:attrName>
                                        </p:attrNameLst>
                                      </p:cBhvr>
                                      <p:to>
                                        <p:strVal val="visible"/>
                                      </p:to>
                                    </p:set>
                                  </p:childTnLst>
                                </p:cTn>
                              </p:par>
                            </p:childTnLst>
                          </p:cTn>
                        </p:par>
                        <p:par>
                          <p:cTn id="110" fill="hold">
                            <p:stCondLst>
                              <p:cond delay="0"/>
                            </p:stCondLst>
                            <p:childTnLst>
                              <p:par>
                                <p:cTn id="111" presetID="1" presetClass="entr" presetSubtype="0" fill="hold" nodeType="afterEffect">
                                  <p:stCondLst>
                                    <p:cond delay="0"/>
                                  </p:stCondLst>
                                  <p:childTnLst>
                                    <p:set>
                                      <p:cBhvr>
                                        <p:cTn id="112" dur="1" fill="hold">
                                          <p:stCondLst>
                                            <p:cond delay="0"/>
                                          </p:stCondLst>
                                        </p:cTn>
                                        <p:tgtEl>
                                          <p:spTgt spid="29"/>
                                        </p:tgtEl>
                                        <p:attrNameLst>
                                          <p:attrName>style.visibility</p:attrName>
                                        </p:attrNameLst>
                                      </p:cBhvr>
                                      <p:to>
                                        <p:strVal val="visible"/>
                                      </p:to>
                                    </p:set>
                                  </p:childTnLst>
                                </p:cTn>
                              </p:par>
                            </p:childTnLst>
                          </p:cTn>
                        </p:par>
                        <p:par>
                          <p:cTn id="113" fill="hold">
                            <p:stCondLst>
                              <p:cond delay="0"/>
                            </p:stCondLst>
                            <p:childTnLst>
                              <p:par>
                                <p:cTn id="114" presetID="42" presetClass="path" presetSubtype="0" accel="50000" decel="50000" fill="hold" nodeType="afterEffect">
                                  <p:stCondLst>
                                    <p:cond delay="0"/>
                                  </p:stCondLst>
                                  <p:childTnLst>
                                    <p:animMotion origin="layout" path="M -0.01111 0.00956 L 0.11927 0.00062 " pathEditMode="relative" rAng="0" ptsTypes="AA">
                                      <p:cBhvr>
                                        <p:cTn id="115" dur="2000" fill="hold"/>
                                        <p:tgtEl>
                                          <p:spTgt spid="29"/>
                                        </p:tgtEl>
                                        <p:attrNameLst>
                                          <p:attrName>ppt_x</p:attrName>
                                          <p:attrName>ppt_y</p:attrName>
                                        </p:attrNameLst>
                                      </p:cBhvr>
                                      <p:rCtr x="6510" y="-463"/>
                                    </p:animMotion>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0"/>
                                          </p:stCondLst>
                                        </p:cTn>
                                        <p:tgtEl>
                                          <p:spTgt spid="22"/>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32"/>
                                        </p:tgtEl>
                                        <p:attrNameLst>
                                          <p:attrName>style.visibility</p:attrName>
                                        </p:attrNameLst>
                                      </p:cBhvr>
                                      <p:to>
                                        <p:strVal val="visible"/>
                                      </p:to>
                                    </p:set>
                                  </p:childTnLst>
                                </p:cTn>
                              </p:par>
                            </p:childTnLst>
                          </p:cTn>
                        </p:par>
                        <p:par>
                          <p:cTn id="122" fill="hold">
                            <p:stCondLst>
                              <p:cond delay="0"/>
                            </p:stCondLst>
                            <p:childTnLst>
                              <p:par>
                                <p:cTn id="123" presetID="1" presetClass="entr" presetSubtype="0" fill="hold" nodeType="afterEffect">
                                  <p:stCondLst>
                                    <p:cond delay="0"/>
                                  </p:stCondLst>
                                  <p:childTnLst>
                                    <p:set>
                                      <p:cBhvr>
                                        <p:cTn id="124" dur="1" fill="hold">
                                          <p:stCondLst>
                                            <p:cond delay="0"/>
                                          </p:stCondLst>
                                        </p:cTn>
                                        <p:tgtEl>
                                          <p:spTgt spid="3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31"/>
                                        </p:tgtEl>
                                        <p:attrNameLst>
                                          <p:attrName>style.visibility</p:attrName>
                                        </p:attrNameLst>
                                      </p:cBhvr>
                                      <p:to>
                                        <p:strVal val="visible"/>
                                      </p:to>
                                    </p:set>
                                  </p:childTnLst>
                                </p:cTn>
                              </p:par>
                            </p:childTnLst>
                          </p:cTn>
                        </p:par>
                        <p:par>
                          <p:cTn id="127" fill="hold">
                            <p:stCondLst>
                              <p:cond delay="0"/>
                            </p:stCondLst>
                            <p:childTnLst>
                              <p:par>
                                <p:cTn id="128" presetID="42" presetClass="path" presetSubtype="0" accel="50000" decel="50000" fill="hold" nodeType="afterEffect">
                                  <p:stCondLst>
                                    <p:cond delay="0"/>
                                  </p:stCondLst>
                                  <p:childTnLst>
                                    <p:animMotion origin="layout" path="M 1.66667E-6 -2.69504E-6 L 0.21007 -0.14554 " pathEditMode="relative" rAng="0" ptsTypes="AA">
                                      <p:cBhvr>
                                        <p:cTn id="129" dur="2000" fill="hold"/>
                                        <p:tgtEl>
                                          <p:spTgt spid="30"/>
                                        </p:tgtEl>
                                        <p:attrNameLst>
                                          <p:attrName>ppt_x</p:attrName>
                                          <p:attrName>ppt_y</p:attrName>
                                        </p:attrNameLst>
                                      </p:cBhvr>
                                      <p:rCtr x="10503" y="-7277"/>
                                    </p:animMotion>
                                  </p:childTnLst>
                                </p:cTn>
                              </p:par>
                              <p:par>
                                <p:cTn id="130" presetID="42" presetClass="path" presetSubtype="0" accel="50000" decel="50000" fill="hold" nodeType="withEffect">
                                  <p:stCondLst>
                                    <p:cond delay="0"/>
                                  </p:stCondLst>
                                  <p:childTnLst>
                                    <p:animMotion origin="layout" path="M -2.5E-6 -1.88406E-6 L 0.29966 -0.20506 " pathEditMode="relative" rAng="0" ptsTypes="AA">
                                      <p:cBhvr>
                                        <p:cTn id="131" dur="2000" fill="hold"/>
                                        <p:tgtEl>
                                          <p:spTgt spid="31"/>
                                        </p:tgtEl>
                                        <p:attrNameLst>
                                          <p:attrName>ppt_x</p:attrName>
                                          <p:attrName>ppt_y</p:attrName>
                                        </p:attrNameLst>
                                      </p:cBhvr>
                                      <p:rCtr x="14983" y="-10268"/>
                                    </p:animMotion>
                                  </p:childTnLst>
                                </p:cTn>
                              </p:par>
                            </p:childTnLst>
                          </p:cTn>
                        </p:par>
                        <p:par>
                          <p:cTn id="132" fill="hold">
                            <p:stCondLst>
                              <p:cond delay="2000"/>
                            </p:stCondLst>
                            <p:childTnLst>
                              <p:par>
                                <p:cTn id="133" presetID="10" presetClass="entr" presetSubtype="0" fill="hold" grpId="0" nodeType="after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fade">
                                      <p:cBhvr>
                                        <p:cTn id="135"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p:bldP spid="34" grpId="0"/>
      <p:bldP spid="41" grpId="0"/>
      <p:bldP spid="42"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5066" y="1189454"/>
            <a:ext cx="7746124" cy="5251057"/>
          </a:xfrm>
        </p:spPr>
        <p:txBody>
          <a:bodyPr>
            <a:noAutofit/>
          </a:bodyPr>
          <a:lstStyle/>
          <a:p>
            <a:r>
              <a:rPr lang="en-US" sz="2398" dirty="0">
                <a:solidFill>
                  <a:srgbClr val="747679"/>
                </a:solidFill>
                <a:latin typeface="Calibri" charset="0"/>
                <a:ea typeface="Calibri" charset="0"/>
                <a:cs typeface="Calibri" charset="0"/>
              </a:rPr>
              <a:t>An email was sent to everyone in the company utilizing the mxHero and Box solution.  </a:t>
            </a:r>
          </a:p>
          <a:p>
            <a:pPr lvl="1"/>
            <a:r>
              <a:rPr lang="en-US" sz="2398" dirty="0">
                <a:solidFill>
                  <a:srgbClr val="747679"/>
                </a:solidFill>
                <a:latin typeface="Calibri" charset="0"/>
                <a:ea typeface="Calibri" charset="0"/>
                <a:cs typeface="Calibri" charset="0"/>
              </a:rPr>
              <a:t>The email would have been 2Mb if the PDF was attached.  This would have turned into 14GB or </a:t>
            </a:r>
            <a:r>
              <a:rPr lang="en-US" sz="2398" b="1" dirty="0">
                <a:solidFill>
                  <a:schemeClr val="accent2"/>
                </a:solidFill>
                <a:latin typeface="Calibri" charset="0"/>
                <a:ea typeface="Calibri" charset="0"/>
                <a:cs typeface="Calibri" charset="0"/>
              </a:rPr>
              <a:t>$140 </a:t>
            </a:r>
            <a:r>
              <a:rPr lang="en-US" sz="2398" dirty="0">
                <a:solidFill>
                  <a:srgbClr val="747679"/>
                </a:solidFill>
                <a:latin typeface="Calibri" charset="0"/>
                <a:ea typeface="Calibri" charset="0"/>
                <a:cs typeface="Calibri" charset="0"/>
              </a:rPr>
              <a:t>in disk storage.  </a:t>
            </a:r>
          </a:p>
          <a:p>
            <a:pPr lvl="1"/>
            <a:r>
              <a:rPr lang="en-US" sz="2398" dirty="0">
                <a:solidFill>
                  <a:srgbClr val="747679"/>
                </a:solidFill>
                <a:latin typeface="Calibri" charset="0"/>
                <a:ea typeface="Calibri" charset="0"/>
                <a:cs typeface="Calibri" charset="0"/>
              </a:rPr>
              <a:t>By using mxHero and Box for this email, 2MB was stored at Box and a 10K email was sent to the 1900 employees utilizing 80Mb or </a:t>
            </a:r>
            <a:r>
              <a:rPr lang="en-US" sz="2398" b="1" dirty="0">
                <a:solidFill>
                  <a:schemeClr val="accent2"/>
                </a:solidFill>
                <a:latin typeface="Calibri" charset="0"/>
                <a:ea typeface="Calibri" charset="0"/>
                <a:cs typeface="Calibri" charset="0"/>
              </a:rPr>
              <a:t>$0.80</a:t>
            </a:r>
          </a:p>
          <a:p>
            <a:r>
              <a:rPr lang="en-US" sz="2398" dirty="0">
                <a:solidFill>
                  <a:srgbClr val="747679"/>
                </a:solidFill>
                <a:latin typeface="Calibri" charset="0"/>
                <a:ea typeface="Calibri" charset="0"/>
                <a:cs typeface="Calibri" charset="0"/>
              </a:rPr>
              <a:t>Email Stats:</a:t>
            </a:r>
          </a:p>
          <a:p>
            <a:pPr lvl="2"/>
            <a:r>
              <a:rPr lang="en-US" sz="2398" b="1" dirty="0">
                <a:solidFill>
                  <a:srgbClr val="747679"/>
                </a:solidFill>
                <a:latin typeface="Calibri" charset="0"/>
                <a:ea typeface="Calibri" charset="0"/>
                <a:cs typeface="Calibri" charset="0"/>
              </a:rPr>
              <a:t>1900 Employees</a:t>
            </a:r>
          </a:p>
          <a:p>
            <a:pPr lvl="2"/>
            <a:r>
              <a:rPr lang="en-US" sz="2398" b="1" dirty="0">
                <a:solidFill>
                  <a:srgbClr val="747679"/>
                </a:solidFill>
                <a:latin typeface="Calibri" charset="0"/>
                <a:ea typeface="Calibri" charset="0"/>
                <a:cs typeface="Calibri" charset="0"/>
              </a:rPr>
              <a:t>847 Previews – 44.6%</a:t>
            </a:r>
          </a:p>
          <a:p>
            <a:pPr lvl="2"/>
            <a:r>
              <a:rPr lang="en-US" sz="2398" b="1" dirty="0">
                <a:solidFill>
                  <a:srgbClr val="747679"/>
                </a:solidFill>
                <a:latin typeface="Calibri" charset="0"/>
                <a:ea typeface="Calibri" charset="0"/>
                <a:cs typeface="Calibri" charset="0"/>
              </a:rPr>
              <a:t>114 Downloads – 6%</a:t>
            </a:r>
          </a:p>
        </p:txBody>
      </p:sp>
      <p:sp>
        <p:nvSpPr>
          <p:cNvPr id="9" name="Title 3"/>
          <p:cNvSpPr txBox="1">
            <a:spLocks/>
          </p:cNvSpPr>
          <p:nvPr/>
        </p:nvSpPr>
        <p:spPr bwMode="auto">
          <a:xfrm>
            <a:off x="235383" y="262374"/>
            <a:ext cx="10049095" cy="10818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121791" tIns="60896" rIns="121791" bIns="60896" numCol="1" anchor="b" anchorCtr="0" compatLnSpc="1">
            <a:prstTxWarp prst="textNoShape">
              <a:avLst/>
            </a:prstTxWarp>
            <a:normAutofit fontScale="90000" lnSpcReduction="10000"/>
          </a:bodyPr>
          <a:lstStyle>
            <a:lvl1pPr algn="l" rtl="0" eaLnBrk="1" fontAlgn="base" hangingPunct="1">
              <a:lnSpc>
                <a:spcPct val="85000"/>
              </a:lnSpc>
              <a:spcBef>
                <a:spcPct val="0"/>
              </a:spcBef>
              <a:spcAft>
                <a:spcPct val="0"/>
              </a:spcAft>
              <a:defRPr kumimoji="1" lang="en-US" altLang="zh-TW" sz="2800" b="0" i="0" kern="1200" dirty="0">
                <a:solidFill>
                  <a:schemeClr val="bg2"/>
                </a:solidFill>
                <a:latin typeface="Lato Light"/>
                <a:ea typeface="PMingLiU" pitchFamily="18" charset="-120"/>
                <a:cs typeface="Lato Light"/>
              </a:defRPr>
            </a:lvl1pPr>
            <a:lvl2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2pPr>
            <a:lvl3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3pPr>
            <a:lvl4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4pPr>
            <a:lvl5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5pPr>
            <a:lvl6pPr marL="457142"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6pPr>
            <a:lvl7pPr marL="914284"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7pPr>
            <a:lvl8pPr marL="1371428"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8pPr>
            <a:lvl9pPr marL="1828570"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9pPr>
          </a:lstStyle>
          <a:p>
            <a:pPr defTabSz="1218072">
              <a:defRPr/>
            </a:pPr>
            <a:r>
              <a:rPr lang="en-US" altLang="zh-TW" sz="5595" dirty="0">
                <a:solidFill>
                  <a:srgbClr val="747679"/>
                </a:solidFill>
                <a:latin typeface="Calibri Light" charset="0"/>
                <a:ea typeface="Calibri Light" charset="0"/>
                <a:cs typeface="Calibri Light" charset="0"/>
              </a:rPr>
              <a:t>Email Attachment Example</a:t>
            </a:r>
            <a:br>
              <a:rPr lang="en-US" altLang="zh-TW" sz="5595" dirty="0">
                <a:solidFill>
                  <a:srgbClr val="747679"/>
                </a:solidFill>
                <a:latin typeface="Calibri Light" charset="0"/>
                <a:ea typeface="Calibri Light" charset="0"/>
                <a:cs typeface="Calibri Light" charset="0"/>
              </a:rPr>
            </a:br>
            <a:endParaRPr lang="en-US" altLang="zh-TW" sz="3065" dirty="0">
              <a:solidFill>
                <a:srgbClr val="747679"/>
              </a:solidFill>
              <a:latin typeface="Calibri Light" charset="0"/>
              <a:ea typeface="Calibri Light" charset="0"/>
              <a:cs typeface="Calibri Light" charset="0"/>
            </a:endParaRPr>
          </a:p>
        </p:txBody>
      </p:sp>
      <p:sp>
        <p:nvSpPr>
          <p:cNvPr id="5" name="TextBox 4"/>
          <p:cNvSpPr txBox="1"/>
          <p:nvPr/>
        </p:nvSpPr>
        <p:spPr>
          <a:xfrm>
            <a:off x="9320743" y="6550223"/>
            <a:ext cx="2806346"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smtClean="0">
                <a:ln>
                  <a:noFill/>
                </a:ln>
                <a:solidFill>
                  <a:prstClr val="white">
                    <a:lumMod val="50000"/>
                  </a:prstClr>
                </a:solidFill>
                <a:effectLst/>
                <a:uLnTx/>
                <a:uFillTx/>
              </a:rPr>
              <a:t>Source: Dennis Hill, Crescent Electric</a:t>
            </a:r>
          </a:p>
        </p:txBody>
      </p:sp>
    </p:spTree>
    <p:extLst>
      <p:ext uri="{BB962C8B-B14F-4D97-AF65-F5344CB8AC3E}">
        <p14:creationId xmlns:p14="http://schemas.microsoft.com/office/powerpoint/2010/main" val="115577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 name="Cloud 57"/>
          <p:cNvSpPr/>
          <p:nvPr/>
        </p:nvSpPr>
        <p:spPr>
          <a:xfrm>
            <a:off x="6777428" y="2029173"/>
            <a:ext cx="1829978" cy="920759"/>
          </a:xfrm>
          <a:prstGeom prst="cloud">
            <a:avLst/>
          </a:prstGeom>
          <a:solidFill>
            <a:srgbClr val="FFFFFF"/>
          </a:solidFill>
          <a:ln w="38100" cap="flat" cmpd="sng" algn="ctr">
            <a:solidFill>
              <a:srgbClr val="00B9F2"/>
            </a:solidFill>
            <a:prstDash val="solid"/>
          </a:ln>
          <a:effectLst/>
        </p:spPr>
        <p:txBody>
          <a:bodyPr lIns="91379" tIns="45690" rIns="91379" bIns="45690" rtlCol="0" anchor="ctr"/>
          <a:lstStyle/>
          <a:p>
            <a:pPr algn="ctr" defTabSz="1218072">
              <a:defRPr/>
            </a:pPr>
            <a:endParaRPr lang="en-US" sz="3197" b="1" kern="0" dirty="0">
              <a:solidFill>
                <a:srgbClr val="747679"/>
              </a:solidFill>
              <a:latin typeface="Lato Light" charset="0"/>
              <a:ea typeface="Lato Light" charset="0"/>
              <a:cs typeface="Lato Light" charset="0"/>
            </a:endParaRPr>
          </a:p>
        </p:txBody>
      </p:sp>
      <p:sp>
        <p:nvSpPr>
          <p:cNvPr id="59" name="Cloud 58"/>
          <p:cNvSpPr/>
          <p:nvPr/>
        </p:nvSpPr>
        <p:spPr>
          <a:xfrm>
            <a:off x="7573362" y="2327638"/>
            <a:ext cx="1246764" cy="627314"/>
          </a:xfrm>
          <a:prstGeom prst="cloud">
            <a:avLst/>
          </a:prstGeom>
          <a:solidFill>
            <a:srgbClr val="FFFFFF"/>
          </a:solidFill>
          <a:ln w="38100" cap="flat" cmpd="sng" algn="ctr">
            <a:solidFill>
              <a:srgbClr val="00B9F2"/>
            </a:solidFill>
            <a:prstDash val="solid"/>
          </a:ln>
          <a:effectLst/>
        </p:spPr>
        <p:txBody>
          <a:bodyPr lIns="91379" tIns="45690" rIns="91379" bIns="45690" rtlCol="0" anchor="ctr"/>
          <a:lstStyle/>
          <a:p>
            <a:pPr algn="ctr" defTabSz="1218072">
              <a:defRPr/>
            </a:pPr>
            <a:endParaRPr lang="en-US" sz="3197" b="1" kern="0" dirty="0">
              <a:solidFill>
                <a:srgbClr val="747679"/>
              </a:solidFill>
              <a:latin typeface="Lato Light" charset="0"/>
              <a:ea typeface="Lato Light" charset="0"/>
              <a:cs typeface="Lato Light" charset="0"/>
            </a:endParaRPr>
          </a:p>
        </p:txBody>
      </p:sp>
      <p:sp>
        <p:nvSpPr>
          <p:cNvPr id="53" name="Rectangle 52"/>
          <p:cNvSpPr/>
          <p:nvPr/>
        </p:nvSpPr>
        <p:spPr>
          <a:xfrm>
            <a:off x="5640" y="5160550"/>
            <a:ext cx="6627571" cy="1718377"/>
          </a:xfrm>
          <a:prstGeom prst="rect">
            <a:avLst/>
          </a:prstGeom>
          <a:solidFill>
            <a:schemeClr val="tx1">
              <a:lumMod val="95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1218072"/>
            <a:endParaRPr lang="en-US" sz="2398">
              <a:solidFill>
                <a:srgbClr val="000000"/>
              </a:solidFill>
              <a:latin typeface="Century Gothic" panose="020B0502020202020204"/>
            </a:endParaRPr>
          </a:p>
        </p:txBody>
      </p:sp>
      <p:cxnSp>
        <p:nvCxnSpPr>
          <p:cNvPr id="55" name="Straight Connector 54"/>
          <p:cNvCxnSpPr/>
          <p:nvPr/>
        </p:nvCxnSpPr>
        <p:spPr>
          <a:xfrm flipV="1">
            <a:off x="6615522" y="1"/>
            <a:ext cx="17689" cy="6858001"/>
          </a:xfrm>
          <a:prstGeom prst="line">
            <a:avLst/>
          </a:prstGeom>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3">
            <a:extLst>
              <a:ext uri="{BEBA8EAE-BF5A-486C-A8C5-ECC9F3942E4B}">
                <a14:imgProps xmlns:a14="http://schemas.microsoft.com/office/drawing/2010/main">
                  <a14:imgLayer r:embed="rId4">
                    <a14:imgEffect>
                      <a14:backgroundRemoval t="5426" b="94574" l="9091" r="89899"/>
                    </a14:imgEffect>
                  </a14:imgLayer>
                </a14:imgProps>
              </a:ext>
              <a:ext uri="{28A0092B-C50C-407E-A947-70E740481C1C}">
                <a14:useLocalDpi xmlns:a14="http://schemas.microsoft.com/office/drawing/2010/main" val="0"/>
              </a:ext>
            </a:extLst>
          </a:blip>
          <a:stretch>
            <a:fillRect/>
          </a:stretch>
        </p:blipFill>
        <p:spPr>
          <a:xfrm>
            <a:off x="695090" y="1940652"/>
            <a:ext cx="942975" cy="1228725"/>
          </a:xfrm>
          <a:prstGeom prst="rect">
            <a:avLst/>
          </a:prstGeom>
        </p:spPr>
      </p:pic>
      <p:sp>
        <p:nvSpPr>
          <p:cNvPr id="6" name="TextBox 5"/>
          <p:cNvSpPr txBox="1"/>
          <p:nvPr/>
        </p:nvSpPr>
        <p:spPr>
          <a:xfrm>
            <a:off x="10773189" y="2972761"/>
            <a:ext cx="1563576" cy="420243"/>
          </a:xfrm>
          <a:prstGeom prst="rect">
            <a:avLst/>
          </a:prstGeom>
          <a:noFill/>
        </p:spPr>
        <p:txBody>
          <a:bodyPr wrap="square" rtlCol="0">
            <a:spAutoFit/>
          </a:bodyPr>
          <a:lstStyle/>
          <a:p>
            <a:pPr defTabSz="1218072"/>
            <a:r>
              <a:rPr lang="en-US" sz="2131" dirty="0">
                <a:solidFill>
                  <a:srgbClr val="000000">
                    <a:lumMod val="65000"/>
                    <a:lumOff val="35000"/>
                  </a:srgbClr>
                </a:solidFill>
                <a:latin typeface="Calibri Light" panose="020F0302020204030204" pitchFamily="34" charset="0"/>
                <a:ea typeface=""/>
              </a:rPr>
              <a:t>Mail Filter</a:t>
            </a:r>
          </a:p>
        </p:txBody>
      </p:sp>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ackgroundRemoval t="10000" b="90000" l="0" r="95333"/>
                    </a14:imgEffect>
                  </a14:imgLayer>
                </a14:imgProps>
              </a:ext>
              <a:ext uri="{28A0092B-C50C-407E-A947-70E740481C1C}">
                <a14:useLocalDpi xmlns:a14="http://schemas.microsoft.com/office/drawing/2010/main" val="0"/>
              </a:ext>
            </a:extLst>
          </a:blip>
          <a:stretch>
            <a:fillRect/>
          </a:stretch>
        </p:blipFill>
        <p:spPr>
          <a:xfrm>
            <a:off x="9094795" y="915555"/>
            <a:ext cx="1120776" cy="1120776"/>
          </a:xfrm>
          <a:prstGeom prst="rect">
            <a:avLst/>
          </a:prstGeom>
        </p:spPr>
      </p:pic>
      <p:pic>
        <p:nvPicPr>
          <p:cNvPr id="9" name="Picture 8"/>
          <p:cNvPicPr>
            <a:picLocks noChangeAspect="1"/>
          </p:cNvPicPr>
          <p:nvPr/>
        </p:nvPicPr>
        <p:blipFill>
          <a:blip r:embed="rId7">
            <a:extLst>
              <a:ext uri="{BEBA8EAE-BF5A-486C-A8C5-ECC9F3942E4B}">
                <a14:imgProps xmlns:a14="http://schemas.microsoft.com/office/drawing/2010/main">
                  <a14:imgLayer r:embed="rId8">
                    <a14:imgEffect>
                      <a14:backgroundRemoval t="4615" b="100000" l="2000" r="96667"/>
                    </a14:imgEffect>
                  </a14:imgLayer>
                </a14:imgProps>
              </a:ext>
              <a:ext uri="{28A0092B-C50C-407E-A947-70E740481C1C}">
                <a14:useLocalDpi xmlns:a14="http://schemas.microsoft.com/office/drawing/2010/main" val="0"/>
              </a:ext>
            </a:extLst>
          </a:blip>
          <a:stretch>
            <a:fillRect/>
          </a:stretch>
        </p:blipFill>
        <p:spPr>
          <a:xfrm>
            <a:off x="3584959" y="5391376"/>
            <a:ext cx="1428750" cy="1238249"/>
          </a:xfrm>
          <a:prstGeom prst="rect">
            <a:avLst/>
          </a:prstGeom>
        </p:spPr>
      </p:pic>
      <p:pic>
        <p:nvPicPr>
          <p:cNvPr id="11" name="Picture 10"/>
          <p:cNvPicPr>
            <a:picLocks noChangeAspect="1"/>
          </p:cNvPicPr>
          <p:nvPr/>
        </p:nvPicPr>
        <p:blipFill>
          <a:blip r:embed="rId9">
            <a:extLst>
              <a:ext uri="{BEBA8EAE-BF5A-486C-A8C5-ECC9F3942E4B}">
                <a14:imgProps xmlns:a14="http://schemas.microsoft.com/office/drawing/2010/main">
                  <a14:imgLayer r:embed="rId10">
                    <a14:imgEffect>
                      <a14:backgroundRemoval t="741" b="98519" l="741" r="97037">
                        <a14:foregroundMark x1="60741" y1="16296" x2="60741" y2="16296"/>
                        <a14:foregroundMark x1="88148" y1="27407" x2="88148" y2="27407"/>
                        <a14:foregroundMark x1="79259" y1="48148" x2="79259" y2="48148"/>
                        <a14:foregroundMark x1="64444" y1="31852" x2="64444" y2="31852"/>
                        <a14:foregroundMark x1="69630" y1="12593" x2="69630" y2="12593"/>
                        <a14:foregroundMark x1="43704" y1="18519" x2="43704" y2="18519"/>
                        <a14:foregroundMark x1="48148" y1="21481" x2="48148" y2="21481"/>
                      </a14:backgroundRemoval>
                    </a14:imgEffect>
                  </a14:imgLayer>
                </a14:imgProps>
              </a:ext>
              <a:ext uri="{28A0092B-C50C-407E-A947-70E740481C1C}">
                <a14:useLocalDpi xmlns:a14="http://schemas.microsoft.com/office/drawing/2010/main" val="0"/>
              </a:ext>
            </a:extLst>
          </a:blip>
          <a:stretch>
            <a:fillRect/>
          </a:stretch>
        </p:blipFill>
        <p:spPr>
          <a:xfrm>
            <a:off x="657175" y="3321378"/>
            <a:ext cx="1008875" cy="1008875"/>
          </a:xfrm>
          <a:prstGeom prst="rect">
            <a:avLst/>
          </a:prstGeom>
        </p:spPr>
      </p:pic>
      <p:pic>
        <p:nvPicPr>
          <p:cNvPr id="13" name="Exchange 2"/>
          <p:cNvPicPr>
            <a:picLocks noChangeAspect="1"/>
          </p:cNvPicPr>
          <p:nvPr/>
        </p:nvPicPr>
        <p:blipFill>
          <a:blip r:embed="rId3">
            <a:extLst>
              <a:ext uri="{BEBA8EAE-BF5A-486C-A8C5-ECC9F3942E4B}">
                <a14:imgProps xmlns:a14="http://schemas.microsoft.com/office/drawing/2010/main">
                  <a14:imgLayer r:embed="rId4">
                    <a14:imgEffect>
                      <a14:backgroundRemoval t="5426" b="94574" l="9091" r="89899"/>
                    </a14:imgEffect>
                  </a14:imgLayer>
                </a14:imgProps>
              </a:ext>
              <a:ext uri="{28A0092B-C50C-407E-A947-70E740481C1C}">
                <a14:useLocalDpi xmlns:a14="http://schemas.microsoft.com/office/drawing/2010/main" val="0"/>
              </a:ext>
            </a:extLst>
          </a:blip>
          <a:stretch>
            <a:fillRect/>
          </a:stretch>
        </p:blipFill>
        <p:spPr>
          <a:xfrm>
            <a:off x="1475268" y="1945970"/>
            <a:ext cx="942975" cy="1228725"/>
          </a:xfrm>
          <a:prstGeom prst="rect">
            <a:avLst/>
          </a:prstGeom>
        </p:spPr>
      </p:pic>
      <p:pic>
        <p:nvPicPr>
          <p:cNvPr id="14" name="Picture 13"/>
          <p:cNvPicPr>
            <a:picLocks noChangeAspect="1"/>
          </p:cNvPicPr>
          <p:nvPr/>
        </p:nvPicPr>
        <p:blipFill>
          <a:blip r:embed="rId7">
            <a:extLst>
              <a:ext uri="{BEBA8EAE-BF5A-486C-A8C5-ECC9F3942E4B}">
                <a14:imgProps xmlns:a14="http://schemas.microsoft.com/office/drawing/2010/main">
                  <a14:imgLayer r:embed="rId8">
                    <a14:imgEffect>
                      <a14:backgroundRemoval t="4615" b="100000" l="2000" r="96667"/>
                    </a14:imgEffect>
                  </a14:imgLayer>
                </a14:imgProps>
              </a:ext>
              <a:ext uri="{28A0092B-C50C-407E-A947-70E740481C1C}">
                <a14:useLocalDpi xmlns:a14="http://schemas.microsoft.com/office/drawing/2010/main" val="0"/>
              </a:ext>
            </a:extLst>
          </a:blip>
          <a:stretch>
            <a:fillRect/>
          </a:stretch>
        </p:blipFill>
        <p:spPr>
          <a:xfrm>
            <a:off x="1859918" y="5391376"/>
            <a:ext cx="1428750" cy="1238249"/>
          </a:xfrm>
          <a:prstGeom prst="rect">
            <a:avLst/>
          </a:prstGeom>
        </p:spPr>
      </p:pic>
      <p:pic>
        <p:nvPicPr>
          <p:cNvPr id="15" name="Picture 14"/>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9583604" y="3912786"/>
            <a:ext cx="545306" cy="892175"/>
          </a:xfrm>
          <a:prstGeom prst="rect">
            <a:avLst/>
          </a:prstGeom>
        </p:spPr>
      </p:pic>
      <p:pic>
        <p:nvPicPr>
          <p:cNvPr id="16" name="Picture 15"/>
          <p:cNvPicPr>
            <a:picLocks noChangeAspect="1"/>
          </p:cNvPicPr>
          <p:nvPr/>
        </p:nvPicPr>
        <p:blipFill>
          <a:blip r:embed="rId13">
            <a:extLst>
              <a:ext uri="{BEBA8EAE-BF5A-486C-A8C5-ECC9F3942E4B}">
                <a14:imgProps xmlns:a14="http://schemas.microsoft.com/office/drawing/2010/main">
                  <a14:imgLayer r:embed="rId14">
                    <a14:imgEffect>
                      <a14:backgroundRemoval t="0" b="100000" l="667" r="98667"/>
                    </a14:imgEffect>
                  </a14:imgLayer>
                </a14:imgProps>
              </a:ext>
              <a:ext uri="{28A0092B-C50C-407E-A947-70E740481C1C}">
                <a14:useLocalDpi xmlns:a14="http://schemas.microsoft.com/office/drawing/2010/main" val="0"/>
              </a:ext>
            </a:extLst>
          </a:blip>
          <a:stretch>
            <a:fillRect/>
          </a:stretch>
        </p:blipFill>
        <p:spPr>
          <a:xfrm>
            <a:off x="9530691" y="2616613"/>
            <a:ext cx="1428750" cy="552450"/>
          </a:xfrm>
          <a:prstGeom prst="rect">
            <a:avLst/>
          </a:prstGeom>
        </p:spPr>
      </p:pic>
      <p:pic>
        <p:nvPicPr>
          <p:cNvPr id="17" name="Picture 16"/>
          <p:cNvPicPr>
            <a:picLocks noChangeAspect="1"/>
          </p:cNvPicPr>
          <p:nvPr/>
        </p:nvPicPr>
        <p:blipFill>
          <a:blip r:embed="rId9">
            <a:extLst>
              <a:ext uri="{BEBA8EAE-BF5A-486C-A8C5-ECC9F3942E4B}">
                <a14:imgProps xmlns:a14="http://schemas.microsoft.com/office/drawing/2010/main">
                  <a14:imgLayer r:embed="rId10">
                    <a14:imgEffect>
                      <a14:backgroundRemoval t="741" b="98519" l="741" r="97037">
                        <a14:foregroundMark x1="60741" y1="16296" x2="60741" y2="16296"/>
                        <a14:foregroundMark x1="88148" y1="27407" x2="88148" y2="27407"/>
                        <a14:foregroundMark x1="79259" y1="48148" x2="79259" y2="48148"/>
                        <a14:foregroundMark x1="64444" y1="31852" x2="64444" y2="31852"/>
                        <a14:foregroundMark x1="69630" y1="12593" x2="69630" y2="12593"/>
                        <a14:foregroundMark x1="43704" y1="18519" x2="43704" y2="18519"/>
                        <a14:foregroundMark x1="48148" y1="21481" x2="48148" y2="21481"/>
                      </a14:backgroundRemoval>
                    </a14:imgEffect>
                  </a14:imgLayer>
                </a14:imgProps>
              </a:ext>
              <a:ext uri="{28A0092B-C50C-407E-A947-70E740481C1C}">
                <a14:useLocalDpi xmlns:a14="http://schemas.microsoft.com/office/drawing/2010/main" val="0"/>
              </a:ext>
            </a:extLst>
          </a:blip>
          <a:stretch>
            <a:fillRect/>
          </a:stretch>
        </p:blipFill>
        <p:spPr>
          <a:xfrm>
            <a:off x="1787907" y="3321376"/>
            <a:ext cx="1008875" cy="1008875"/>
          </a:xfrm>
          <a:prstGeom prst="rect">
            <a:avLst/>
          </a:prstGeom>
        </p:spPr>
      </p:pic>
      <p:pic>
        <p:nvPicPr>
          <p:cNvPr id="18" name="Picture 17"/>
          <p:cNvPicPr>
            <a:picLocks noChangeAspect="1"/>
          </p:cNvPicPr>
          <p:nvPr/>
        </p:nvPicPr>
        <p:blipFill>
          <a:blip r:embed="rId3">
            <a:extLst>
              <a:ext uri="{BEBA8EAE-BF5A-486C-A8C5-ECC9F3942E4B}">
                <a14:imgProps xmlns:a14="http://schemas.microsoft.com/office/drawing/2010/main">
                  <a14:imgLayer r:embed="rId4">
                    <a14:imgEffect>
                      <a14:backgroundRemoval t="5426" b="94574" l="9091" r="89899"/>
                    </a14:imgEffect>
                  </a14:imgLayer>
                </a14:imgProps>
              </a:ext>
              <a:ext uri="{28A0092B-C50C-407E-A947-70E740481C1C}">
                <a14:useLocalDpi xmlns:a14="http://schemas.microsoft.com/office/drawing/2010/main" val="0"/>
              </a:ext>
            </a:extLst>
          </a:blip>
          <a:stretch>
            <a:fillRect/>
          </a:stretch>
        </p:blipFill>
        <p:spPr>
          <a:xfrm>
            <a:off x="5000357" y="3237357"/>
            <a:ext cx="942975" cy="1228725"/>
          </a:xfrm>
          <a:prstGeom prst="rect">
            <a:avLst/>
          </a:prstGeom>
        </p:spPr>
      </p:pic>
      <p:pic>
        <p:nvPicPr>
          <p:cNvPr id="19" name="Picture 18"/>
          <p:cNvPicPr>
            <a:picLocks noChangeAspect="1"/>
          </p:cNvPicPr>
          <p:nvPr/>
        </p:nvPicPr>
        <p:blipFill>
          <a:blip r:embed="rId9">
            <a:extLst>
              <a:ext uri="{BEBA8EAE-BF5A-486C-A8C5-ECC9F3942E4B}">
                <a14:imgProps xmlns:a14="http://schemas.microsoft.com/office/drawing/2010/main">
                  <a14:imgLayer r:embed="rId10">
                    <a14:imgEffect>
                      <a14:backgroundRemoval t="741" b="98519" l="741" r="97037">
                        <a14:foregroundMark x1="60741" y1="16296" x2="60741" y2="16296"/>
                        <a14:foregroundMark x1="88148" y1="27407" x2="88148" y2="27407"/>
                        <a14:foregroundMark x1="79259" y1="48148" x2="79259" y2="48148"/>
                        <a14:foregroundMark x1="64444" y1="31852" x2="64444" y2="31852"/>
                        <a14:foregroundMark x1="69630" y1="12593" x2="69630" y2="12593"/>
                        <a14:foregroundMark x1="43704" y1="18519" x2="43704" y2="18519"/>
                        <a14:foregroundMark x1="48148" y1="21481" x2="48148" y2="21481"/>
                      </a14:backgroundRemoval>
                    </a14:imgEffect>
                  </a14:imgLayer>
                </a14:imgProps>
              </a:ext>
              <a:ext uri="{28A0092B-C50C-407E-A947-70E740481C1C}">
                <a14:useLocalDpi xmlns:a14="http://schemas.microsoft.com/office/drawing/2010/main" val="0"/>
              </a:ext>
            </a:extLst>
          </a:blip>
          <a:stretch>
            <a:fillRect/>
          </a:stretch>
        </p:blipFill>
        <p:spPr>
          <a:xfrm>
            <a:off x="3955054" y="3231749"/>
            <a:ext cx="1008875" cy="1008875"/>
          </a:xfrm>
          <a:prstGeom prst="rect">
            <a:avLst/>
          </a:prstGeom>
        </p:spPr>
      </p:pic>
      <p:pic>
        <p:nvPicPr>
          <p:cNvPr id="22" name="Picture 21"/>
          <p:cNvPicPr>
            <a:picLocks noChangeAspect="1"/>
          </p:cNvPicPr>
          <p:nvPr/>
        </p:nvPicPr>
        <p:blipFill>
          <a:blip r:embed="rId3">
            <a:extLst>
              <a:ext uri="{BEBA8EAE-BF5A-486C-A8C5-ECC9F3942E4B}">
                <a14:imgProps xmlns:a14="http://schemas.microsoft.com/office/drawing/2010/main">
                  <a14:imgLayer r:embed="rId4">
                    <a14:imgEffect>
                      <a14:backgroundRemoval t="5426" b="94574" l="9091" r="89899"/>
                    </a14:imgEffect>
                  </a14:imgLayer>
                </a14:imgProps>
              </a:ext>
              <a:ext uri="{28A0092B-C50C-407E-A947-70E740481C1C}">
                <a14:useLocalDpi xmlns:a14="http://schemas.microsoft.com/office/drawing/2010/main" val="0"/>
              </a:ext>
            </a:extLst>
          </a:blip>
          <a:stretch>
            <a:fillRect/>
          </a:stretch>
        </p:blipFill>
        <p:spPr>
          <a:xfrm>
            <a:off x="5072891" y="1807938"/>
            <a:ext cx="942975" cy="1228725"/>
          </a:xfrm>
          <a:prstGeom prst="rect">
            <a:avLst/>
          </a:prstGeom>
        </p:spPr>
      </p:pic>
      <p:pic>
        <p:nvPicPr>
          <p:cNvPr id="10" name="Picture 9"/>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9469160" y="973431"/>
            <a:ext cx="743358" cy="743358"/>
          </a:xfrm>
          <a:prstGeom prst="rect">
            <a:avLst/>
          </a:prstGeom>
        </p:spPr>
      </p:pic>
      <p:pic>
        <p:nvPicPr>
          <p:cNvPr id="12" name="Picture 11"/>
          <p:cNvPicPr>
            <a:picLocks noChangeAspect="1"/>
          </p:cNvPicPr>
          <p:nvPr/>
        </p:nvPicPr>
        <p:blipFill>
          <a:blip r:embed="rId17">
            <a:extLst>
              <a:ext uri="{BEBA8EAE-BF5A-486C-A8C5-ECC9F3942E4B}">
                <a14:imgProps xmlns:a14="http://schemas.microsoft.com/office/drawing/2010/main">
                  <a14:imgLayer r:embed="rId18">
                    <a14:imgEffect>
                      <a14:backgroundRemoval t="0" b="100000" l="0" r="99138"/>
                    </a14:imgEffect>
                  </a14:imgLayer>
                </a14:imgProps>
              </a:ext>
              <a:ext uri="{28A0092B-C50C-407E-A947-70E740481C1C}">
                <a14:useLocalDpi xmlns:a14="http://schemas.microsoft.com/office/drawing/2010/main" val="0"/>
              </a:ext>
            </a:extLst>
          </a:blip>
          <a:stretch>
            <a:fillRect/>
          </a:stretch>
        </p:blipFill>
        <p:spPr>
          <a:xfrm>
            <a:off x="9793785" y="2465260"/>
            <a:ext cx="942975" cy="942975"/>
          </a:xfrm>
          <a:prstGeom prst="rect">
            <a:avLst/>
          </a:prstGeom>
        </p:spPr>
      </p:pic>
      <p:pic>
        <p:nvPicPr>
          <p:cNvPr id="23" name="Picture 22"/>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7371560" y="677624"/>
            <a:ext cx="428684" cy="428684"/>
          </a:xfrm>
          <a:prstGeom prst="rect">
            <a:avLst/>
          </a:prstGeom>
        </p:spPr>
      </p:pic>
      <p:pic>
        <p:nvPicPr>
          <p:cNvPr id="24" name="Picture 23"/>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521113" y="2201521"/>
            <a:ext cx="428684" cy="428684"/>
          </a:xfrm>
          <a:prstGeom prst="rect">
            <a:avLst/>
          </a:prstGeom>
        </p:spPr>
      </p:pic>
      <p:pic>
        <p:nvPicPr>
          <p:cNvPr id="25" name="Picture 24"/>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549704" y="2201521"/>
            <a:ext cx="428684" cy="428684"/>
          </a:xfrm>
          <a:prstGeom prst="rect">
            <a:avLst/>
          </a:prstGeom>
        </p:spPr>
      </p:pic>
      <p:pic>
        <p:nvPicPr>
          <p:cNvPr id="26" name="Picture 25"/>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761400" y="3373490"/>
            <a:ext cx="428684" cy="428684"/>
          </a:xfrm>
          <a:prstGeom prst="rect">
            <a:avLst/>
          </a:prstGeom>
        </p:spPr>
      </p:pic>
      <p:pic>
        <p:nvPicPr>
          <p:cNvPr id="27" name="Picture 26"/>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946757" y="3294653"/>
            <a:ext cx="428684" cy="428684"/>
          </a:xfrm>
          <a:prstGeom prst="rect">
            <a:avLst/>
          </a:prstGeom>
        </p:spPr>
      </p:pic>
      <p:pic>
        <p:nvPicPr>
          <p:cNvPr id="20" name="Picture 19"/>
          <p:cNvPicPr>
            <a:picLocks noChangeAspect="1"/>
          </p:cNvPicPr>
          <p:nvPr/>
        </p:nvPicPr>
        <p:blipFill>
          <a:blip r:embed="rId17">
            <a:extLst>
              <a:ext uri="{BEBA8EAE-BF5A-486C-A8C5-ECC9F3942E4B}">
                <a14:imgProps xmlns:a14="http://schemas.microsoft.com/office/drawing/2010/main">
                  <a14:imgLayer r:embed="rId18">
                    <a14:imgEffect>
                      <a14:backgroundRemoval t="0" b="100000" l="0" r="99138"/>
                    </a14:imgEffect>
                  </a14:imgLayer>
                </a14:imgProps>
              </a:ext>
              <a:ext uri="{28A0092B-C50C-407E-A947-70E740481C1C}">
                <a14:useLocalDpi xmlns:a14="http://schemas.microsoft.com/office/drawing/2010/main" val="0"/>
              </a:ext>
            </a:extLst>
          </a:blip>
          <a:stretch>
            <a:fillRect/>
          </a:stretch>
        </p:blipFill>
        <p:spPr>
          <a:xfrm>
            <a:off x="2121965" y="5539013"/>
            <a:ext cx="942975" cy="942975"/>
          </a:xfrm>
          <a:prstGeom prst="rect">
            <a:avLst/>
          </a:prstGeom>
        </p:spPr>
      </p:pic>
      <p:pic>
        <p:nvPicPr>
          <p:cNvPr id="21" name="Picture 20"/>
          <p:cNvPicPr>
            <a:picLocks noChangeAspect="1"/>
          </p:cNvPicPr>
          <p:nvPr/>
        </p:nvPicPr>
        <p:blipFill>
          <a:blip r:embed="rId17">
            <a:extLst>
              <a:ext uri="{BEBA8EAE-BF5A-486C-A8C5-ECC9F3942E4B}">
                <a14:imgProps xmlns:a14="http://schemas.microsoft.com/office/drawing/2010/main">
                  <a14:imgLayer r:embed="rId18">
                    <a14:imgEffect>
                      <a14:backgroundRemoval t="0" b="100000" l="0" r="99138"/>
                    </a14:imgEffect>
                  </a14:imgLayer>
                </a14:imgProps>
              </a:ext>
              <a:ext uri="{28A0092B-C50C-407E-A947-70E740481C1C}">
                <a14:useLocalDpi xmlns:a14="http://schemas.microsoft.com/office/drawing/2010/main" val="0"/>
              </a:ext>
            </a:extLst>
          </a:blip>
          <a:stretch>
            <a:fillRect/>
          </a:stretch>
        </p:blipFill>
        <p:spPr>
          <a:xfrm>
            <a:off x="3932271" y="5539013"/>
            <a:ext cx="942975" cy="942975"/>
          </a:xfrm>
          <a:prstGeom prst="rect">
            <a:avLst/>
          </a:prstGeom>
        </p:spPr>
      </p:pic>
      <p:pic>
        <p:nvPicPr>
          <p:cNvPr id="28" name="Picture 27"/>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946757" y="3294653"/>
            <a:ext cx="428684" cy="428684"/>
          </a:xfrm>
          <a:prstGeom prst="rect">
            <a:avLst/>
          </a:prstGeom>
        </p:spPr>
      </p:pic>
      <p:pic>
        <p:nvPicPr>
          <p:cNvPr id="29" name="Picture 28"/>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965918" y="3294653"/>
            <a:ext cx="428684" cy="428684"/>
          </a:xfrm>
          <a:prstGeom prst="rect">
            <a:avLst/>
          </a:prstGeom>
        </p:spPr>
      </p:pic>
      <p:pic>
        <p:nvPicPr>
          <p:cNvPr id="30" name="Picture 29"/>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946757" y="3293893"/>
            <a:ext cx="428684" cy="428684"/>
          </a:xfrm>
          <a:prstGeom prst="rect">
            <a:avLst/>
          </a:prstGeom>
        </p:spPr>
      </p:pic>
      <p:pic>
        <p:nvPicPr>
          <p:cNvPr id="31" name="Picture 30"/>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761400" y="3373490"/>
            <a:ext cx="428684" cy="428684"/>
          </a:xfrm>
          <a:prstGeom prst="rect">
            <a:avLst/>
          </a:prstGeom>
        </p:spPr>
      </p:pic>
      <p:sp>
        <p:nvSpPr>
          <p:cNvPr id="3" name="TextBox 2"/>
          <p:cNvSpPr txBox="1"/>
          <p:nvPr/>
        </p:nvSpPr>
        <p:spPr>
          <a:xfrm>
            <a:off x="3911721" y="4271656"/>
            <a:ext cx="1222771" cy="420243"/>
          </a:xfrm>
          <a:prstGeom prst="rect">
            <a:avLst/>
          </a:prstGeom>
          <a:noFill/>
        </p:spPr>
        <p:txBody>
          <a:bodyPr wrap="none" rtlCol="0">
            <a:spAutoFit/>
          </a:bodyPr>
          <a:lstStyle/>
          <a:p>
            <a:pPr defTabSz="1218072"/>
            <a:r>
              <a:rPr lang="en-US" sz="2131" dirty="0">
                <a:solidFill>
                  <a:srgbClr val="000000">
                    <a:lumMod val="65000"/>
                    <a:lumOff val="35000"/>
                  </a:srgbClr>
                </a:solidFill>
                <a:latin typeface="Calibri Light" panose="020F0302020204030204" pitchFamily="34" charset="0"/>
                <a:ea typeface=""/>
              </a:rPr>
              <a:t>CRM Tool</a:t>
            </a:r>
          </a:p>
        </p:txBody>
      </p:sp>
      <p:sp>
        <p:nvSpPr>
          <p:cNvPr id="32" name="TextBox 31"/>
          <p:cNvSpPr txBox="1"/>
          <p:nvPr/>
        </p:nvSpPr>
        <p:spPr>
          <a:xfrm>
            <a:off x="4011768" y="1837633"/>
            <a:ext cx="1001941" cy="748154"/>
          </a:xfrm>
          <a:prstGeom prst="rect">
            <a:avLst/>
          </a:prstGeom>
          <a:noFill/>
        </p:spPr>
        <p:txBody>
          <a:bodyPr wrap="none" rtlCol="0">
            <a:spAutoFit/>
          </a:bodyPr>
          <a:lstStyle/>
          <a:p>
            <a:pPr algn="r" defTabSz="1218072"/>
            <a:r>
              <a:rPr lang="en-US" sz="2131" dirty="0">
                <a:solidFill>
                  <a:srgbClr val="000000">
                    <a:lumMod val="65000"/>
                    <a:lumOff val="35000"/>
                  </a:srgbClr>
                </a:solidFill>
                <a:latin typeface="Calibri Light" panose="020F0302020204030204" pitchFamily="34" charset="0"/>
                <a:ea typeface=""/>
              </a:rPr>
              <a:t>Email</a:t>
            </a:r>
          </a:p>
          <a:p>
            <a:pPr algn="r" defTabSz="1218072"/>
            <a:r>
              <a:rPr lang="en-US" sz="2131" dirty="0">
                <a:solidFill>
                  <a:srgbClr val="000000">
                    <a:lumMod val="65000"/>
                    <a:lumOff val="35000"/>
                  </a:srgbClr>
                </a:solidFill>
                <a:latin typeface="Calibri Light" panose="020F0302020204030204" pitchFamily="34" charset="0"/>
                <a:ea typeface=""/>
              </a:rPr>
              <a:t>Archive</a:t>
            </a:r>
          </a:p>
        </p:txBody>
      </p:sp>
      <p:sp>
        <p:nvSpPr>
          <p:cNvPr id="4" name="TextBox 3"/>
          <p:cNvSpPr txBox="1"/>
          <p:nvPr/>
        </p:nvSpPr>
        <p:spPr>
          <a:xfrm>
            <a:off x="1495977" y="6449077"/>
            <a:ext cx="1626920" cy="461345"/>
          </a:xfrm>
          <a:prstGeom prst="rect">
            <a:avLst/>
          </a:prstGeom>
          <a:noFill/>
        </p:spPr>
        <p:txBody>
          <a:bodyPr wrap="none" rtlCol="0">
            <a:spAutoFit/>
          </a:bodyPr>
          <a:lstStyle/>
          <a:p>
            <a:pPr defTabSz="1218072"/>
            <a:r>
              <a:rPr lang="en-US" sz="2398" dirty="0">
                <a:solidFill>
                  <a:srgbClr val="000000">
                    <a:lumMod val="65000"/>
                    <a:lumOff val="35000"/>
                  </a:srgbClr>
                </a:solidFill>
                <a:latin typeface="Calibri Light" panose="020F0302020204030204" pitchFamily="34" charset="0"/>
                <a:ea typeface=""/>
              </a:rPr>
              <a:t>Employee 1</a:t>
            </a:r>
          </a:p>
        </p:txBody>
      </p:sp>
      <p:sp>
        <p:nvSpPr>
          <p:cNvPr id="33" name="TextBox 32"/>
          <p:cNvSpPr txBox="1"/>
          <p:nvPr/>
        </p:nvSpPr>
        <p:spPr>
          <a:xfrm>
            <a:off x="3625583" y="6449077"/>
            <a:ext cx="1626920" cy="461345"/>
          </a:xfrm>
          <a:prstGeom prst="rect">
            <a:avLst/>
          </a:prstGeom>
          <a:noFill/>
        </p:spPr>
        <p:txBody>
          <a:bodyPr wrap="none" rtlCol="0">
            <a:spAutoFit/>
          </a:bodyPr>
          <a:lstStyle/>
          <a:p>
            <a:pPr defTabSz="1218072"/>
            <a:r>
              <a:rPr lang="en-US" sz="2398" dirty="0">
                <a:solidFill>
                  <a:srgbClr val="000000">
                    <a:lumMod val="65000"/>
                    <a:lumOff val="35000"/>
                  </a:srgbClr>
                </a:solidFill>
                <a:latin typeface="Calibri Light" panose="020F0302020204030204" pitchFamily="34" charset="0"/>
                <a:ea typeface=""/>
              </a:rPr>
              <a:t>Employee 2</a:t>
            </a:r>
          </a:p>
        </p:txBody>
      </p:sp>
      <p:sp>
        <p:nvSpPr>
          <p:cNvPr id="34" name="TextBox 33"/>
          <p:cNvSpPr txBox="1"/>
          <p:nvPr/>
        </p:nvSpPr>
        <p:spPr>
          <a:xfrm>
            <a:off x="9086194" y="4804961"/>
            <a:ext cx="1465594" cy="420243"/>
          </a:xfrm>
          <a:prstGeom prst="rect">
            <a:avLst/>
          </a:prstGeom>
          <a:noFill/>
        </p:spPr>
        <p:txBody>
          <a:bodyPr wrap="none" rtlCol="0">
            <a:spAutoFit/>
          </a:bodyPr>
          <a:lstStyle/>
          <a:p>
            <a:pPr defTabSz="1218072"/>
            <a:r>
              <a:rPr lang="en-US" sz="2131" dirty="0">
                <a:solidFill>
                  <a:srgbClr val="000000">
                    <a:lumMod val="65000"/>
                    <a:lumOff val="35000"/>
                  </a:srgbClr>
                </a:solidFill>
                <a:latin typeface="Calibri Light" panose="020F0302020204030204" pitchFamily="34" charset="0"/>
                <a:ea typeface=""/>
              </a:rPr>
              <a:t>Employee 2</a:t>
            </a:r>
          </a:p>
        </p:txBody>
      </p:sp>
      <p:sp>
        <p:nvSpPr>
          <p:cNvPr id="35" name="TextBox 34"/>
          <p:cNvSpPr txBox="1"/>
          <p:nvPr/>
        </p:nvSpPr>
        <p:spPr>
          <a:xfrm>
            <a:off x="8915479" y="587863"/>
            <a:ext cx="1251048" cy="420243"/>
          </a:xfrm>
          <a:prstGeom prst="rect">
            <a:avLst/>
          </a:prstGeom>
          <a:noFill/>
        </p:spPr>
        <p:txBody>
          <a:bodyPr wrap="none" rtlCol="0">
            <a:spAutoFit/>
          </a:bodyPr>
          <a:lstStyle/>
          <a:p>
            <a:pPr defTabSz="1218072"/>
            <a:r>
              <a:rPr lang="en-US" sz="2131" dirty="0">
                <a:solidFill>
                  <a:srgbClr val="000000">
                    <a:lumMod val="65000"/>
                    <a:lumOff val="35000"/>
                  </a:srgbClr>
                </a:solidFill>
                <a:latin typeface="Calibri Light" panose="020F0302020204030204" pitchFamily="34" charset="0"/>
                <a:ea typeface=""/>
              </a:rPr>
              <a:t>Customer</a:t>
            </a:r>
          </a:p>
        </p:txBody>
      </p:sp>
      <p:sp>
        <p:nvSpPr>
          <p:cNvPr id="36" name="TextBox 35"/>
          <p:cNvSpPr txBox="1"/>
          <p:nvPr/>
        </p:nvSpPr>
        <p:spPr>
          <a:xfrm>
            <a:off x="7229937" y="2906138"/>
            <a:ext cx="1074012" cy="420243"/>
          </a:xfrm>
          <a:prstGeom prst="rect">
            <a:avLst/>
          </a:prstGeom>
          <a:noFill/>
        </p:spPr>
        <p:txBody>
          <a:bodyPr wrap="none" rtlCol="0">
            <a:spAutoFit/>
          </a:bodyPr>
          <a:lstStyle/>
          <a:p>
            <a:pPr defTabSz="1218072"/>
            <a:r>
              <a:rPr lang="en-US" sz="2131" dirty="0">
                <a:solidFill>
                  <a:srgbClr val="000000">
                    <a:lumMod val="65000"/>
                    <a:lumOff val="35000"/>
                  </a:srgbClr>
                </a:solidFill>
                <a:latin typeface="Calibri Light" panose="020F0302020204030204" pitchFamily="34" charset="0"/>
                <a:ea typeface=""/>
              </a:rPr>
              <a:t>Internet</a:t>
            </a:r>
          </a:p>
        </p:txBody>
      </p:sp>
      <p:sp>
        <p:nvSpPr>
          <p:cNvPr id="41" name="TextBox 40"/>
          <p:cNvSpPr txBox="1"/>
          <p:nvPr/>
        </p:nvSpPr>
        <p:spPr>
          <a:xfrm>
            <a:off x="10290504" y="620543"/>
            <a:ext cx="1713931" cy="1076064"/>
          </a:xfrm>
          <a:prstGeom prst="rect">
            <a:avLst/>
          </a:prstGeom>
          <a:noFill/>
        </p:spPr>
        <p:txBody>
          <a:bodyPr wrap="none" rtlCol="0">
            <a:spAutoFit/>
          </a:bodyPr>
          <a:lstStyle/>
          <a:p>
            <a:pPr algn="ctr" defTabSz="1218072"/>
            <a:r>
              <a:rPr lang="en-US" sz="2131" b="1" dirty="0">
                <a:solidFill>
                  <a:srgbClr val="000000">
                    <a:lumMod val="65000"/>
                    <a:lumOff val="35000"/>
                  </a:srgbClr>
                </a:solidFill>
                <a:latin typeface="Calibri Light" panose="020F0302020204030204" pitchFamily="34" charset="0"/>
                <a:ea typeface=""/>
              </a:rPr>
              <a:t>Sends a 10MB</a:t>
            </a:r>
          </a:p>
          <a:p>
            <a:pPr algn="ctr" defTabSz="1218072"/>
            <a:r>
              <a:rPr lang="en-US" sz="2131" b="1" dirty="0">
                <a:solidFill>
                  <a:srgbClr val="000000">
                    <a:lumMod val="65000"/>
                    <a:lumOff val="35000"/>
                  </a:srgbClr>
                </a:solidFill>
                <a:latin typeface="Calibri Light" panose="020F0302020204030204" pitchFamily="34" charset="0"/>
                <a:ea typeface=""/>
              </a:rPr>
              <a:t>Email to 2</a:t>
            </a:r>
          </a:p>
          <a:p>
            <a:pPr algn="ctr" defTabSz="1218072"/>
            <a:r>
              <a:rPr lang="en-US" sz="2131" b="1" dirty="0">
                <a:solidFill>
                  <a:srgbClr val="000000">
                    <a:lumMod val="65000"/>
                    <a:lumOff val="35000"/>
                  </a:srgbClr>
                </a:solidFill>
                <a:latin typeface="Calibri Light" panose="020F0302020204030204" pitchFamily="34" charset="0"/>
                <a:ea typeface=""/>
              </a:rPr>
              <a:t>Employees</a:t>
            </a:r>
          </a:p>
        </p:txBody>
      </p:sp>
      <p:pic>
        <p:nvPicPr>
          <p:cNvPr id="45" name="Picture 44"/>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799091" y="3382565"/>
            <a:ext cx="428684" cy="428684"/>
          </a:xfrm>
          <a:prstGeom prst="rect">
            <a:avLst/>
          </a:prstGeom>
        </p:spPr>
      </p:pic>
      <p:pic>
        <p:nvPicPr>
          <p:cNvPr id="46" name="Picture 45"/>
          <p:cNvPicPr>
            <a:picLocks noChangeAspect="1"/>
          </p:cNvPicPr>
          <p:nvPr/>
        </p:nvPicPr>
        <p:blipFill>
          <a:blip r:embed="rId15" cstate="print">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1955119" y="3293891"/>
            <a:ext cx="428684" cy="428684"/>
          </a:xfrm>
          <a:prstGeom prst="rect">
            <a:avLst/>
          </a:prstGeom>
        </p:spPr>
      </p:pic>
      <p:sp>
        <p:nvSpPr>
          <p:cNvPr id="42" name="TextBox 41"/>
          <p:cNvSpPr txBox="1"/>
          <p:nvPr/>
        </p:nvSpPr>
        <p:spPr>
          <a:xfrm>
            <a:off x="7456574" y="5705461"/>
            <a:ext cx="3829049" cy="748154"/>
          </a:xfrm>
          <a:prstGeom prst="rect">
            <a:avLst/>
          </a:prstGeom>
          <a:noFill/>
        </p:spPr>
        <p:txBody>
          <a:bodyPr wrap="square" rtlCol="0">
            <a:spAutoFit/>
          </a:bodyPr>
          <a:lstStyle/>
          <a:p>
            <a:pPr algn="ctr" defTabSz="1218072"/>
            <a:r>
              <a:rPr lang="en-US" sz="2131" b="1" dirty="0">
                <a:solidFill>
                  <a:srgbClr val="000000">
                    <a:lumMod val="65000"/>
                    <a:lumOff val="35000"/>
                  </a:srgbClr>
                </a:solidFill>
                <a:latin typeface="Calibri Light" panose="020F0302020204030204" pitchFamily="34" charset="0"/>
                <a:ea typeface=""/>
              </a:rPr>
              <a:t>.11</a:t>
            </a:r>
            <a:r>
              <a:rPr lang="en-US" sz="2131" dirty="0">
                <a:solidFill>
                  <a:srgbClr val="000000">
                    <a:lumMod val="65000"/>
                    <a:lumOff val="35000"/>
                  </a:srgbClr>
                </a:solidFill>
                <a:latin typeface="Calibri Light" panose="020F0302020204030204" pitchFamily="34" charset="0"/>
                <a:ea typeface=""/>
              </a:rPr>
              <a:t>MB of data has been</a:t>
            </a:r>
          </a:p>
          <a:p>
            <a:pPr algn="ctr" defTabSz="1218072"/>
            <a:r>
              <a:rPr lang="en-US" sz="2131" dirty="0">
                <a:solidFill>
                  <a:srgbClr val="000000">
                    <a:lumMod val="65000"/>
                    <a:lumOff val="35000"/>
                  </a:srgbClr>
                </a:solidFill>
                <a:latin typeface="Calibri Light" panose="020F0302020204030204" pitchFamily="34" charset="0"/>
                <a:ea typeface=""/>
              </a:rPr>
              <a:t>transferred and stored</a:t>
            </a:r>
          </a:p>
        </p:txBody>
      </p:sp>
      <p:pic>
        <p:nvPicPr>
          <p:cNvPr id="48" name="Picture 4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373305" y="3784058"/>
            <a:ext cx="2269441" cy="1406564"/>
          </a:xfrm>
          <a:prstGeom prst="rect">
            <a:avLst/>
          </a:prstGeom>
        </p:spPr>
      </p:pic>
      <p:pic>
        <p:nvPicPr>
          <p:cNvPr id="50" name="Picture 49"/>
          <p:cNvPicPr>
            <a:picLocks noChangeAspect="1"/>
          </p:cNvPicPr>
          <p:nvPr/>
        </p:nvPicPr>
        <p:blipFill>
          <a:blip r:embed="rId15">
            <a:extLst>
              <a:ext uri="{BEBA8EAE-BF5A-486C-A8C5-ECC9F3942E4B}">
                <a14:imgProps xmlns:a14="http://schemas.microsoft.com/office/drawing/2010/main">
                  <a14:imgLayer r:embed="rId16">
                    <a14:imgEffect>
                      <a14:backgroundRemoval t="667" b="97333" l="0" r="100000">
                        <a14:foregroundMark x1="23333" y1="33333" x2="23333" y2="33333"/>
                        <a14:foregroundMark x1="46667" y1="12667" x2="46667" y2="12667"/>
                        <a14:foregroundMark x1="79333" y1="35333" x2="79333" y2="35333"/>
                        <a14:foregroundMark x1="48667" y1="54667" x2="48667" y2="54667"/>
                        <a14:foregroundMark x1="30667" y1="76667" x2="30667" y2="76667"/>
                        <a14:foregroundMark x1="71333" y1="78667" x2="71333" y2="78667"/>
                        <a14:foregroundMark x1="66000" y1="39333" x2="66000" y2="39333"/>
                        <a14:foregroundMark x1="66000" y1="24667" x2="66000" y2="24667"/>
                        <a14:foregroundMark x1="70667" y1="34000" x2="70667" y2="34000"/>
                        <a14:foregroundMark x1="49333" y1="39333" x2="49333" y2="39333"/>
                        <a14:foregroundMark x1="48667" y1="44000" x2="48667" y2="44000"/>
                        <a14:foregroundMark x1="36667" y1="44667" x2="36667" y2="44667"/>
                        <a14:foregroundMark x1="28000" y1="44667" x2="28000" y2="44667"/>
                        <a14:foregroundMark x1="28667" y1="25333" x2="28667" y2="25333"/>
                        <a14:foregroundMark x1="10000" y1="36000" x2="10000" y2="36000"/>
                        <a14:foregroundMark x1="39333" y1="26000" x2="39333" y2="26000"/>
                        <a14:foregroundMark x1="58000" y1="26000" x2="58000" y2="26000"/>
                        <a14:foregroundMark x1="46667" y1="31333" x2="46667" y2="31333"/>
                        <a14:foregroundMark x1="58000" y1="34000" x2="58000" y2="34000"/>
                        <a14:foregroundMark x1="62000" y1="72667" x2="62000" y2="72667"/>
                        <a14:foregroundMark x1="82000" y1="84667" x2="82000" y2="84667"/>
                        <a14:foregroundMark x1="39333" y1="70000" x2="39333" y2="70000"/>
                        <a14:foregroundMark x1="18000" y1="83333" x2="18000" y2="83333"/>
                      </a14:backgroundRemoval>
                    </a14:imgEffect>
                  </a14:imgLayer>
                </a14:imgProps>
              </a:ext>
              <a:ext uri="{28A0092B-C50C-407E-A947-70E740481C1C}">
                <a14:useLocalDpi xmlns:a14="http://schemas.microsoft.com/office/drawing/2010/main" val="0"/>
              </a:ext>
            </a:extLst>
          </a:blip>
          <a:stretch>
            <a:fillRect/>
          </a:stretch>
        </p:blipFill>
        <p:spPr>
          <a:xfrm>
            <a:off x="9911809" y="2550426"/>
            <a:ext cx="743358" cy="743358"/>
          </a:xfrm>
          <a:prstGeom prst="rect">
            <a:avLst/>
          </a:prstGeom>
        </p:spPr>
      </p:pic>
      <p:sp>
        <p:nvSpPr>
          <p:cNvPr id="51" name="TextBox 50"/>
          <p:cNvSpPr txBox="1"/>
          <p:nvPr/>
        </p:nvSpPr>
        <p:spPr>
          <a:xfrm>
            <a:off x="6465377" y="4986417"/>
            <a:ext cx="2445897" cy="420243"/>
          </a:xfrm>
          <a:prstGeom prst="rect">
            <a:avLst/>
          </a:prstGeom>
          <a:noFill/>
        </p:spPr>
        <p:txBody>
          <a:bodyPr wrap="square" rtlCol="0">
            <a:spAutoFit/>
          </a:bodyPr>
          <a:lstStyle/>
          <a:p>
            <a:pPr algn="ctr" defTabSz="1218072"/>
            <a:r>
              <a:rPr lang="en-US" sz="2131" dirty="0">
                <a:solidFill>
                  <a:srgbClr val="000000">
                    <a:lumMod val="65000"/>
                    <a:lumOff val="35000"/>
                  </a:srgbClr>
                </a:solidFill>
                <a:latin typeface="Calibri Light" panose="020F0302020204030204" pitchFamily="34" charset="0"/>
                <a:ea typeface=""/>
              </a:rPr>
              <a:t>10MB Attachment</a:t>
            </a:r>
          </a:p>
        </p:txBody>
      </p:sp>
      <p:sp>
        <p:nvSpPr>
          <p:cNvPr id="52" name="TextBox 51"/>
          <p:cNvSpPr txBox="1"/>
          <p:nvPr/>
        </p:nvSpPr>
        <p:spPr>
          <a:xfrm>
            <a:off x="4852651" y="613306"/>
            <a:ext cx="1641763" cy="420243"/>
          </a:xfrm>
          <a:prstGeom prst="rect">
            <a:avLst/>
          </a:prstGeom>
          <a:noFill/>
        </p:spPr>
        <p:txBody>
          <a:bodyPr wrap="square" rtlCol="0">
            <a:spAutoFit/>
          </a:bodyPr>
          <a:lstStyle/>
          <a:p>
            <a:pPr algn="ctr" defTabSz="1218072"/>
            <a:r>
              <a:rPr lang="en-US" sz="2131" b="1" dirty="0">
                <a:solidFill>
                  <a:srgbClr val="000000">
                    <a:lumMod val="65000"/>
                    <a:lumOff val="35000"/>
                  </a:srgbClr>
                </a:solidFill>
                <a:latin typeface="Calibri Light" panose="020F0302020204030204" pitchFamily="34" charset="0"/>
                <a:ea typeface=""/>
              </a:rPr>
              <a:t>.01MB </a:t>
            </a:r>
            <a:r>
              <a:rPr lang="en-US" sz="2131" dirty="0">
                <a:solidFill>
                  <a:srgbClr val="000000">
                    <a:lumMod val="65000"/>
                    <a:lumOff val="35000"/>
                  </a:srgbClr>
                </a:solidFill>
                <a:latin typeface="Calibri Light" panose="020F0302020204030204" pitchFamily="34" charset="0"/>
                <a:ea typeface=""/>
              </a:rPr>
              <a:t>Email</a:t>
            </a:r>
          </a:p>
        </p:txBody>
      </p:sp>
      <p:sp>
        <p:nvSpPr>
          <p:cNvPr id="37" name="TextBox 36"/>
          <p:cNvSpPr txBox="1"/>
          <p:nvPr/>
        </p:nvSpPr>
        <p:spPr>
          <a:xfrm>
            <a:off x="6984164" y="85580"/>
            <a:ext cx="1048685" cy="420243"/>
          </a:xfrm>
          <a:prstGeom prst="rect">
            <a:avLst/>
          </a:prstGeom>
          <a:noFill/>
        </p:spPr>
        <p:txBody>
          <a:bodyPr wrap="none" rtlCol="0">
            <a:spAutoFit/>
          </a:bodyPr>
          <a:lstStyle/>
          <a:p>
            <a:pPr defTabSz="1218072"/>
            <a:r>
              <a:rPr lang="en-US" sz="2131" dirty="0">
                <a:solidFill>
                  <a:srgbClr val="000000">
                    <a:lumMod val="65000"/>
                    <a:lumOff val="35000"/>
                  </a:srgbClr>
                </a:solidFill>
                <a:latin typeface="Calibri Light" panose="020F0302020204030204" pitchFamily="34" charset="0"/>
                <a:ea typeface=""/>
              </a:rPr>
              <a:t>mxHero</a:t>
            </a:r>
          </a:p>
        </p:txBody>
      </p:sp>
      <p:pic>
        <p:nvPicPr>
          <p:cNvPr id="47" name="Picture 46"/>
          <p:cNvPicPr>
            <a:picLocks noChangeAspect="1"/>
          </p:cNvPicPr>
          <p:nvPr/>
        </p:nvPicPr>
        <p:blipFill>
          <a:blip r:embed="rId20" cstate="print">
            <a:extLst>
              <a:ext uri="{BEBA8EAE-BF5A-486C-A8C5-ECC9F3942E4B}">
                <a14:imgProps xmlns:a14="http://schemas.microsoft.com/office/drawing/2010/main">
                  <a14:imgLayer r:embed="rId21">
                    <a14:imgEffect>
                      <a14:backgroundRemoval t="0" b="95750" l="8500" r="98250">
                        <a14:foregroundMark x1="22250" y1="43750" x2="24000" y2="88250"/>
                      </a14:backgroundRemoval>
                    </a14:imgEffect>
                  </a14:imgLayer>
                </a14:imgProps>
              </a:ext>
              <a:ext uri="{28A0092B-C50C-407E-A947-70E740481C1C}">
                <a14:useLocalDpi xmlns:a14="http://schemas.microsoft.com/office/drawing/2010/main" val="0"/>
              </a:ext>
            </a:extLst>
          </a:blip>
          <a:stretch>
            <a:fillRect/>
          </a:stretch>
        </p:blipFill>
        <p:spPr>
          <a:xfrm>
            <a:off x="7178747" y="587863"/>
            <a:ext cx="700574" cy="700574"/>
          </a:xfrm>
          <a:prstGeom prst="rect">
            <a:avLst/>
          </a:prstGeom>
        </p:spPr>
      </p:pic>
      <p:pic>
        <p:nvPicPr>
          <p:cNvPr id="49" name="Picture 48"/>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989628" y="408891"/>
            <a:ext cx="1059642" cy="1046927"/>
          </a:xfrm>
          <a:prstGeom prst="rect">
            <a:avLst/>
          </a:prstGeom>
        </p:spPr>
      </p:pic>
      <p:sp>
        <p:nvSpPr>
          <p:cNvPr id="54" name="TextBox 53"/>
          <p:cNvSpPr txBox="1"/>
          <p:nvPr/>
        </p:nvSpPr>
        <p:spPr>
          <a:xfrm>
            <a:off x="57905" y="1572049"/>
            <a:ext cx="2926414" cy="420243"/>
          </a:xfrm>
          <a:prstGeom prst="rect">
            <a:avLst/>
          </a:prstGeom>
          <a:noFill/>
        </p:spPr>
        <p:txBody>
          <a:bodyPr wrap="square" rtlCol="0">
            <a:spAutoFit/>
          </a:bodyPr>
          <a:lstStyle/>
          <a:p>
            <a:pPr algn="ctr" defTabSz="1218072"/>
            <a:r>
              <a:rPr lang="en-US" sz="2131" dirty="0">
                <a:solidFill>
                  <a:srgbClr val="000000">
                    <a:lumMod val="65000"/>
                    <a:lumOff val="35000"/>
                  </a:srgbClr>
                </a:solidFill>
                <a:latin typeface="Calibri Light" panose="020F0302020204030204" pitchFamily="34" charset="0"/>
                <a:ea typeface=""/>
              </a:rPr>
              <a:t>Replicated Exchange</a:t>
            </a:r>
          </a:p>
        </p:txBody>
      </p:sp>
      <p:sp>
        <p:nvSpPr>
          <p:cNvPr id="56" name="TextBox 55"/>
          <p:cNvSpPr txBox="1"/>
          <p:nvPr/>
        </p:nvSpPr>
        <p:spPr>
          <a:xfrm>
            <a:off x="5640" y="4494430"/>
            <a:ext cx="1405321" cy="461345"/>
          </a:xfrm>
          <a:prstGeom prst="rect">
            <a:avLst/>
          </a:prstGeom>
          <a:noFill/>
        </p:spPr>
        <p:txBody>
          <a:bodyPr wrap="none" rtlCol="0">
            <a:spAutoFit/>
          </a:bodyPr>
          <a:lstStyle/>
          <a:p>
            <a:pPr defTabSz="1218072"/>
            <a:r>
              <a:rPr lang="en-US" sz="2398" b="1" dirty="0">
                <a:solidFill>
                  <a:srgbClr val="000000">
                    <a:lumMod val="65000"/>
                    <a:lumOff val="35000"/>
                  </a:srgbClr>
                </a:solidFill>
                <a:latin typeface="Calibri Light" panose="020F0302020204030204" pitchFamily="34" charset="0"/>
                <a:ea typeface=""/>
              </a:rPr>
              <a:t>Corporate</a:t>
            </a:r>
          </a:p>
        </p:txBody>
      </p:sp>
      <p:sp>
        <p:nvSpPr>
          <p:cNvPr id="57" name="TextBox 56"/>
          <p:cNvSpPr txBox="1"/>
          <p:nvPr/>
        </p:nvSpPr>
        <p:spPr>
          <a:xfrm>
            <a:off x="7415" y="5533468"/>
            <a:ext cx="1029834" cy="461345"/>
          </a:xfrm>
          <a:prstGeom prst="rect">
            <a:avLst/>
          </a:prstGeom>
          <a:noFill/>
        </p:spPr>
        <p:txBody>
          <a:bodyPr wrap="none" rtlCol="0">
            <a:spAutoFit/>
          </a:bodyPr>
          <a:lstStyle/>
          <a:p>
            <a:pPr defTabSz="1218072"/>
            <a:r>
              <a:rPr lang="en-US" sz="2398" b="1" dirty="0">
                <a:solidFill>
                  <a:srgbClr val="000000">
                    <a:lumMod val="65000"/>
                    <a:lumOff val="35000"/>
                  </a:srgbClr>
                </a:solidFill>
                <a:latin typeface="Calibri Light" panose="020F0302020204030204" pitchFamily="34" charset="0"/>
                <a:ea typeface=""/>
              </a:rPr>
              <a:t>Branch</a:t>
            </a:r>
          </a:p>
        </p:txBody>
      </p:sp>
      <p:sp>
        <p:nvSpPr>
          <p:cNvPr id="60" name="Title 3"/>
          <p:cNvSpPr txBox="1">
            <a:spLocks/>
          </p:cNvSpPr>
          <p:nvPr/>
        </p:nvSpPr>
        <p:spPr>
          <a:xfrm>
            <a:off x="235383" y="262374"/>
            <a:ext cx="5082133" cy="1081837"/>
          </a:xfrm>
          <a:prstGeom prst="rect">
            <a:avLst/>
          </a:prstGeom>
        </p:spPr>
        <p:txBody>
          <a:bodyPr>
            <a:normAutofit fontScale="90000" lnSpcReduction="10000"/>
          </a:bodyPr>
          <a:lstStyle>
            <a:lvl1pPr algn="l" rtl="0" eaLnBrk="1" fontAlgn="base" hangingPunct="1">
              <a:lnSpc>
                <a:spcPct val="85000"/>
              </a:lnSpc>
              <a:spcBef>
                <a:spcPct val="0"/>
              </a:spcBef>
              <a:spcAft>
                <a:spcPct val="0"/>
              </a:spcAft>
              <a:defRPr kumimoji="1" lang="en-US" altLang="zh-TW" sz="2800" b="0" i="0" kern="1200" dirty="0">
                <a:solidFill>
                  <a:schemeClr val="bg2"/>
                </a:solidFill>
                <a:latin typeface="Lato Light"/>
                <a:ea typeface="PMingLiU" pitchFamily="18" charset="-120"/>
                <a:cs typeface="Lato Light"/>
              </a:defRPr>
            </a:lvl1pPr>
            <a:lvl2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2pPr>
            <a:lvl3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3pPr>
            <a:lvl4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4pPr>
            <a:lvl5pPr algn="ctr" rtl="0" eaLnBrk="1" fontAlgn="base" hangingPunct="1">
              <a:spcBef>
                <a:spcPct val="0"/>
              </a:spcBef>
              <a:spcAft>
                <a:spcPct val="0"/>
              </a:spcAft>
              <a:defRPr kumimoji="1" sz="4400">
                <a:solidFill>
                  <a:srgbClr val="00B9F2"/>
                </a:solidFill>
                <a:latin typeface="Calibri" charset="0"/>
                <a:ea typeface="PMingLiU" pitchFamily="18" charset="-120"/>
                <a:cs typeface="新細明體" charset="0"/>
              </a:defRPr>
            </a:lvl5pPr>
            <a:lvl6pPr marL="457142"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6pPr>
            <a:lvl7pPr marL="914284"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7pPr>
            <a:lvl8pPr marL="1371428"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8pPr>
            <a:lvl9pPr marL="1828570" algn="ctr" rtl="0" eaLnBrk="1" fontAlgn="base" hangingPunct="1">
              <a:spcBef>
                <a:spcPct val="0"/>
              </a:spcBef>
              <a:spcAft>
                <a:spcPct val="0"/>
              </a:spcAft>
              <a:defRPr kumimoji="1" sz="4400">
                <a:solidFill>
                  <a:srgbClr val="00B9F2"/>
                </a:solidFill>
                <a:latin typeface="Calibri" charset="0"/>
                <a:ea typeface="新細明體" charset="0"/>
                <a:cs typeface="新細明體" charset="0"/>
              </a:defRPr>
            </a:lvl9pPr>
          </a:lstStyle>
          <a:p>
            <a:pPr defTabSz="1218072"/>
            <a:r>
              <a:rPr lang="en-US" altLang="zh-TW" sz="5595" dirty="0">
                <a:solidFill>
                  <a:srgbClr val="747679"/>
                </a:solidFill>
                <a:latin typeface="Calibri Light" charset="0"/>
                <a:ea typeface="Calibri Light" charset="0"/>
                <a:cs typeface="Calibri Light" charset="0"/>
              </a:rPr>
              <a:t>Mail Flow</a:t>
            </a:r>
            <a:br>
              <a:rPr lang="en-US" altLang="zh-TW" sz="5595" dirty="0">
                <a:solidFill>
                  <a:srgbClr val="747679"/>
                </a:solidFill>
                <a:latin typeface="Calibri Light" charset="0"/>
                <a:ea typeface="Calibri Light" charset="0"/>
                <a:cs typeface="Calibri Light" charset="0"/>
              </a:rPr>
            </a:br>
            <a:endParaRPr lang="en-US" altLang="zh-TW" sz="3065" dirty="0">
              <a:solidFill>
                <a:srgbClr val="747679"/>
              </a:solidFill>
              <a:latin typeface="Calibri Light" charset="0"/>
              <a:ea typeface="Calibri Light" charset="0"/>
              <a:cs typeface="Calibri Light" charset="0"/>
            </a:endParaRPr>
          </a:p>
        </p:txBody>
      </p:sp>
      <p:sp>
        <p:nvSpPr>
          <p:cNvPr id="61" name="TextBox 60"/>
          <p:cNvSpPr txBox="1"/>
          <p:nvPr/>
        </p:nvSpPr>
        <p:spPr>
          <a:xfrm>
            <a:off x="9320743" y="6550223"/>
            <a:ext cx="2806346" cy="307777"/>
          </a:xfrm>
          <a:prstGeom prst="rect">
            <a:avLst/>
          </a:prstGeom>
          <a:noFill/>
        </p:spPr>
        <p:txBody>
          <a:bodyPr wrap="none" rtlCol="0">
            <a:spAutoFit/>
          </a:bodyPr>
          <a:lstStyle/>
          <a:p>
            <a:r>
              <a:rPr lang="en-US" sz="1400" i="1" dirty="0" smtClean="0">
                <a:solidFill>
                  <a:schemeClr val="tx1">
                    <a:lumMod val="50000"/>
                  </a:schemeClr>
                </a:solidFill>
                <a:latin typeface="Calibri" panose="020F0502020204030204" pitchFamily="34" charset="0"/>
              </a:rPr>
              <a:t>Source: Dennis Hill, Crescent Electric</a:t>
            </a:r>
            <a:endParaRPr lang="en-US" sz="1400" i="1" dirty="0">
              <a:solidFill>
                <a:schemeClr val="tx1">
                  <a:lumMod val="50000"/>
                </a:schemeClr>
              </a:solidFill>
              <a:latin typeface="Calibri" panose="020F0502020204030204" pitchFamily="34" charset="0"/>
            </a:endParaRPr>
          </a:p>
        </p:txBody>
      </p:sp>
    </p:spTree>
    <p:extLst>
      <p:ext uri="{BB962C8B-B14F-4D97-AF65-F5344CB8AC3E}">
        <p14:creationId xmlns:p14="http://schemas.microsoft.com/office/powerpoint/2010/main" val="97682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0"/>
                            </p:stCondLst>
                            <p:childTnLst>
                              <p:par>
                                <p:cTn id="12" presetID="42" presetClass="path" presetSubtype="0" accel="50000" decel="50000" fill="hold" nodeType="afterEffect">
                                  <p:stCondLst>
                                    <p:cond delay="0"/>
                                  </p:stCondLst>
                                  <p:childTnLst>
                                    <p:animMotion origin="layout" path="M 4.72222E-6 -4.7086E-6 L 0.03628 0.23004 " pathEditMode="relative" rAng="0" ptsTypes="AA">
                                      <p:cBhvr>
                                        <p:cTn id="13" dur="2000" fill="hold"/>
                                        <p:tgtEl>
                                          <p:spTgt spid="10"/>
                                        </p:tgtEl>
                                        <p:attrNameLst>
                                          <p:attrName>ppt_x</p:attrName>
                                          <p:attrName>ppt_y</p:attrName>
                                        </p:attrNameLst>
                                      </p:cBhvr>
                                      <p:rCtr x="1806" y="11594"/>
                                    </p:animMotion>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2500"/>
                            </p:stCondLst>
                            <p:childTnLst>
                              <p:par>
                                <p:cTn id="19" presetID="8" presetClass="emph" presetSubtype="0" fill="hold" nodeType="afterEffect">
                                  <p:stCondLst>
                                    <p:cond delay="0"/>
                                  </p:stCondLst>
                                  <p:childTnLst>
                                    <p:animRot by="21600000">
                                      <p:cBhvr>
                                        <p:cTn id="20" dur="1000" fill="hold"/>
                                        <p:tgtEl>
                                          <p:spTgt spid="12"/>
                                        </p:tgtEl>
                                        <p:attrNameLst>
                                          <p:attrName>r</p:attrName>
                                        </p:attrNameLst>
                                      </p:cBhvr>
                                    </p:animRot>
                                  </p:childTnLst>
                                </p:cTn>
                              </p:par>
                            </p:childTnLst>
                          </p:cTn>
                        </p:par>
                        <p:par>
                          <p:cTn id="21" fill="hold">
                            <p:stCondLst>
                              <p:cond delay="3500"/>
                            </p:stCondLst>
                            <p:childTnLst>
                              <p:par>
                                <p:cTn id="22" presetID="1" presetClass="exit" presetSubtype="0" fill="hold" nodeType="afterEffect">
                                  <p:stCondLst>
                                    <p:cond delay="0"/>
                                  </p:stCondLst>
                                  <p:childTnLst>
                                    <p:set>
                                      <p:cBhvr>
                                        <p:cTn id="23" dur="1" fill="hold">
                                          <p:stCondLst>
                                            <p:cond delay="0"/>
                                          </p:stCondLst>
                                        </p:cTn>
                                        <p:tgtEl>
                                          <p:spTgt spid="12"/>
                                        </p:tgtEl>
                                        <p:attrNameLst>
                                          <p:attrName>style.visibility</p:attrName>
                                        </p:attrNameLst>
                                      </p:cBhvr>
                                      <p:to>
                                        <p:strVal val="hidden"/>
                                      </p:to>
                                    </p:set>
                                  </p:childTnLst>
                                </p:cTn>
                              </p:par>
                            </p:childTnLst>
                          </p:cTn>
                        </p:par>
                        <p:par>
                          <p:cTn id="24" fill="hold">
                            <p:stCondLst>
                              <p:cond delay="3500"/>
                            </p:stCondLst>
                            <p:childTnLst>
                              <p:par>
                                <p:cTn id="25" presetID="1" presetClass="exit" presetSubtype="0" fill="hold" nodeType="after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par>
                          <p:cTn id="27" fill="hold">
                            <p:stCondLst>
                              <p:cond delay="3500"/>
                            </p:stCondLst>
                            <p:childTnLst>
                              <p:par>
                                <p:cTn id="28" presetID="1" presetClass="entr" presetSubtype="0"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childTnLst>
                                </p:cTn>
                              </p:par>
                            </p:childTnLst>
                          </p:cTn>
                        </p:par>
                        <p:par>
                          <p:cTn id="30" fill="hold">
                            <p:stCondLst>
                              <p:cond delay="3500"/>
                            </p:stCondLst>
                            <p:childTnLst>
                              <p:par>
                                <p:cTn id="31" presetID="42" presetClass="path" presetSubtype="0" accel="50000" decel="50000" fill="hold" nodeType="afterEffect">
                                  <p:stCondLst>
                                    <p:cond delay="0"/>
                                  </p:stCondLst>
                                  <p:childTnLst>
                                    <p:animMotion origin="layout" path="M 1.11022E-16 1.37219E-6 L -0.22622 -0.28955 " pathEditMode="relative" rAng="0" ptsTypes="AA">
                                      <p:cBhvr>
                                        <p:cTn id="32" dur="2000" fill="hold"/>
                                        <p:tgtEl>
                                          <p:spTgt spid="50"/>
                                        </p:tgtEl>
                                        <p:attrNameLst>
                                          <p:attrName>ppt_x</p:attrName>
                                          <p:attrName>ppt_y</p:attrName>
                                        </p:attrNameLst>
                                      </p:cBhvr>
                                      <p:rCtr x="-11441" y="-14863"/>
                                    </p:animMotion>
                                  </p:childTnLst>
                                </p:cTn>
                              </p:par>
                            </p:childTnLst>
                          </p:cTn>
                        </p:par>
                        <p:par>
                          <p:cTn id="33" fill="hold">
                            <p:stCondLst>
                              <p:cond delay="5500"/>
                            </p:stCondLst>
                            <p:childTnLst>
                              <p:par>
                                <p:cTn id="34" presetID="8" presetClass="emph" presetSubtype="0" fill="hold" nodeType="afterEffect">
                                  <p:stCondLst>
                                    <p:cond delay="0"/>
                                  </p:stCondLst>
                                  <p:childTnLst>
                                    <p:animRot by="21600000">
                                      <p:cBhvr>
                                        <p:cTn id="35" dur="500" fill="hold"/>
                                        <p:tgtEl>
                                          <p:spTgt spid="49"/>
                                        </p:tgtEl>
                                        <p:attrNameLst>
                                          <p:attrName>r</p:attrName>
                                        </p:attrNameLst>
                                      </p:cBhvr>
                                    </p:animRot>
                                  </p:childTnLst>
                                </p:cTn>
                              </p:par>
                            </p:childTnLst>
                          </p:cTn>
                        </p:par>
                        <p:par>
                          <p:cTn id="36" fill="hold">
                            <p:stCondLst>
                              <p:cond delay="6000"/>
                            </p:stCondLst>
                            <p:childTnLst>
                              <p:par>
                                <p:cTn id="37" presetID="10" presetClass="entr" presetSubtype="0"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par>
                          <p:cTn id="40" fill="hold">
                            <p:stCondLst>
                              <p:cond delay="6500"/>
                            </p:stCondLst>
                            <p:childTnLst>
                              <p:par>
                                <p:cTn id="41" presetID="42" presetClass="path" presetSubtype="0" accel="50000" decel="50000" fill="hold" nodeType="afterEffect">
                                  <p:stCondLst>
                                    <p:cond delay="0"/>
                                  </p:stCondLst>
                                  <p:childTnLst>
                                    <p:animMotion origin="layout" path="M 2.77778E-6 4.44444E-6 L 0.04288 0.48148 " pathEditMode="relative" rAng="0" ptsTypes="AA">
                                      <p:cBhvr>
                                        <p:cTn id="42" dur="1000" fill="hold"/>
                                        <p:tgtEl>
                                          <p:spTgt spid="47"/>
                                        </p:tgtEl>
                                        <p:attrNameLst>
                                          <p:attrName>ppt_x</p:attrName>
                                          <p:attrName>ppt_y</p:attrName>
                                        </p:attrNameLst>
                                      </p:cBhvr>
                                      <p:rCtr x="2135" y="24074"/>
                                    </p:animMotion>
                                  </p:childTnLst>
                                </p:cTn>
                              </p:par>
                            </p:childTnLst>
                          </p:cTn>
                        </p:par>
                        <p:par>
                          <p:cTn id="43" fill="hold">
                            <p:stCondLst>
                              <p:cond delay="8000"/>
                            </p:stCondLst>
                            <p:childTnLst>
                              <p:par>
                                <p:cTn id="44" presetID="10" presetClass="exit" presetSubtype="0" fill="hold" nodeType="afterEffect">
                                  <p:stCondLst>
                                    <p:cond delay="0"/>
                                  </p:stCondLst>
                                  <p:childTnLst>
                                    <p:animEffect transition="out" filter="fade">
                                      <p:cBhvr>
                                        <p:cTn id="45" dur="500"/>
                                        <p:tgtEl>
                                          <p:spTgt spid="47"/>
                                        </p:tgtEl>
                                      </p:cBhvr>
                                    </p:animEffect>
                                    <p:set>
                                      <p:cBhvr>
                                        <p:cTn id="46" dur="1" fill="hold">
                                          <p:stCondLst>
                                            <p:cond delay="499"/>
                                          </p:stCondLst>
                                        </p:cTn>
                                        <p:tgtEl>
                                          <p:spTgt spid="47"/>
                                        </p:tgtEl>
                                        <p:attrNameLst>
                                          <p:attrName>style.visibility</p:attrName>
                                        </p:attrNameLst>
                                      </p:cBhvr>
                                      <p:to>
                                        <p:strVal val="hidden"/>
                                      </p:to>
                                    </p:set>
                                  </p:childTnLst>
                                </p:cTn>
                              </p:par>
                            </p:childTnLst>
                          </p:cTn>
                        </p:par>
                        <p:par>
                          <p:cTn id="47" fill="hold">
                            <p:stCondLst>
                              <p:cond delay="8500"/>
                            </p:stCondLst>
                            <p:childTnLst>
                              <p:par>
                                <p:cTn id="48" presetID="10" presetClass="entr" presetSubtype="0"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500"/>
                                        <p:tgtEl>
                                          <p:spTgt spid="52"/>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44"/>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17"/>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nodeType="after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childTnLst>
                          </p:cTn>
                        </p:par>
                        <p:par>
                          <p:cTn id="69" fill="hold">
                            <p:stCondLst>
                              <p:cond delay="0"/>
                            </p:stCondLst>
                            <p:childTnLst>
                              <p:par>
                                <p:cTn id="70" presetID="1" presetClass="exit" presetSubtype="0" fill="hold" nodeType="afterEffect">
                                  <p:stCondLst>
                                    <p:cond delay="0"/>
                                  </p:stCondLst>
                                  <p:childTnLst>
                                    <p:set>
                                      <p:cBhvr>
                                        <p:cTn id="71" dur="1" fill="hold">
                                          <p:stCondLst>
                                            <p:cond delay="0"/>
                                          </p:stCondLst>
                                        </p:cTn>
                                        <p:tgtEl>
                                          <p:spTgt spid="50"/>
                                        </p:tgtEl>
                                        <p:attrNameLst>
                                          <p:attrName>style.visibility</p:attrName>
                                        </p:attrNameLst>
                                      </p:cBhvr>
                                      <p:to>
                                        <p:strVal val="hidden"/>
                                      </p:to>
                                    </p:set>
                                  </p:childTnLst>
                                </p:cTn>
                              </p:par>
                            </p:childTnLst>
                          </p:cTn>
                        </p:par>
                        <p:par>
                          <p:cTn id="72" fill="hold">
                            <p:stCondLst>
                              <p:cond delay="0"/>
                            </p:stCondLst>
                            <p:childTnLst>
                              <p:par>
                                <p:cTn id="73" presetID="42" presetClass="path" presetSubtype="0" accel="50000" decel="50000" fill="hold" nodeType="afterEffect">
                                  <p:stCondLst>
                                    <p:cond delay="0"/>
                                  </p:stCondLst>
                                  <p:childTnLst>
                                    <p:animMotion origin="layout" path="M -0.00469 0.00678 L -0.48021 0.22232 " pathEditMode="relative" rAng="0" ptsTypes="AA">
                                      <p:cBhvr>
                                        <p:cTn id="74" dur="2000" fill="hold"/>
                                        <p:tgtEl>
                                          <p:spTgt spid="23"/>
                                        </p:tgtEl>
                                        <p:attrNameLst>
                                          <p:attrName>ppt_x</p:attrName>
                                          <p:attrName>ppt_y</p:attrName>
                                        </p:attrNameLst>
                                      </p:cBhvr>
                                      <p:rCtr x="-23698" y="10854"/>
                                    </p:animMotion>
                                  </p:childTnLst>
                                </p:cTn>
                              </p:par>
                            </p:childTnLst>
                          </p:cTn>
                        </p:par>
                        <p:par>
                          <p:cTn id="75" fill="hold">
                            <p:stCondLst>
                              <p:cond delay="2000"/>
                            </p:stCondLst>
                            <p:childTnLst>
                              <p:par>
                                <p:cTn id="76" presetID="1" presetClass="exit" presetSubtype="0" fill="hold" nodeType="afterEffect">
                                  <p:stCondLst>
                                    <p:cond delay="0"/>
                                  </p:stCondLst>
                                  <p:childTnLst>
                                    <p:set>
                                      <p:cBhvr>
                                        <p:cTn id="77" dur="1" fill="hold">
                                          <p:stCondLst>
                                            <p:cond delay="0"/>
                                          </p:stCondLst>
                                        </p:cTn>
                                        <p:tgtEl>
                                          <p:spTgt spid="23"/>
                                        </p:tgtEl>
                                        <p:attrNameLst>
                                          <p:attrName>style.visibility</p:attrName>
                                        </p:attrNameLst>
                                      </p:cBhvr>
                                      <p:to>
                                        <p:strVal val="hidden"/>
                                      </p:to>
                                    </p:set>
                                  </p:childTnLst>
                                </p:cTn>
                              </p:par>
                              <p:par>
                                <p:cTn id="78" presetID="1" presetClass="entr" presetSubtype="0" fill="hold" nodeType="withEffect">
                                  <p:stCondLst>
                                    <p:cond delay="0"/>
                                  </p:stCondLst>
                                  <p:childTnLst>
                                    <p:set>
                                      <p:cBhvr>
                                        <p:cTn id="79" dur="1" fill="hold">
                                          <p:stCondLst>
                                            <p:cond delay="0"/>
                                          </p:stCondLst>
                                        </p:cTn>
                                        <p:tgtEl>
                                          <p:spTgt spid="24"/>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25"/>
                                        </p:tgtEl>
                                        <p:attrNameLst>
                                          <p:attrName>style.visibility</p:attrName>
                                        </p:attrNameLst>
                                      </p:cBhvr>
                                      <p:to>
                                        <p:strVal val="visible"/>
                                      </p:to>
                                    </p:set>
                                  </p:childTnLst>
                                </p:cTn>
                              </p:par>
                            </p:childTnLst>
                          </p:cTn>
                        </p:par>
                        <p:par>
                          <p:cTn id="82" fill="hold">
                            <p:stCondLst>
                              <p:cond delay="2000"/>
                            </p:stCondLst>
                            <p:childTnLst>
                              <p:par>
                                <p:cTn id="83" presetID="42" presetClass="path" presetSubtype="0" accel="50000" decel="50000" fill="hold" nodeType="afterEffect">
                                  <p:stCondLst>
                                    <p:cond delay="0"/>
                                  </p:stCondLst>
                                  <p:childTnLst>
                                    <p:animMotion origin="layout" path="M -3.88889E-6 -3.0774E-6 L -0.06232 0.17083 " pathEditMode="relative" rAng="0" ptsTypes="AA">
                                      <p:cBhvr>
                                        <p:cTn id="84" dur="2000" fill="hold"/>
                                        <p:tgtEl>
                                          <p:spTgt spid="24"/>
                                        </p:tgtEl>
                                        <p:attrNameLst>
                                          <p:attrName>ppt_x</p:attrName>
                                          <p:attrName>ppt_y</p:attrName>
                                        </p:attrNameLst>
                                      </p:cBhvr>
                                      <p:rCtr x="-3125" y="8541"/>
                                    </p:animMotion>
                                  </p:childTnLst>
                                </p:cTn>
                              </p:par>
                              <p:par>
                                <p:cTn id="85" presetID="42" presetClass="path" presetSubtype="0" accel="50000" decel="50000" fill="hold" nodeType="withEffect">
                                  <p:stCondLst>
                                    <p:cond delay="0"/>
                                  </p:stCondLst>
                                  <p:childTnLst>
                                    <p:animMotion origin="layout" path="M -0.00243 -3.0774E-6 L 0.03264 0.15912 " pathEditMode="relative" rAng="0" ptsTypes="AA">
                                      <p:cBhvr>
                                        <p:cTn id="86" dur="2000" fill="hold"/>
                                        <p:tgtEl>
                                          <p:spTgt spid="25"/>
                                        </p:tgtEl>
                                        <p:attrNameLst>
                                          <p:attrName>ppt_x</p:attrName>
                                          <p:attrName>ppt_y</p:attrName>
                                        </p:attrNameLst>
                                      </p:cBhvr>
                                      <p:rCtr x="1753" y="7956"/>
                                    </p:animMotion>
                                  </p:childTnLst>
                                </p:cTn>
                              </p:par>
                            </p:childTnLst>
                          </p:cTn>
                        </p:par>
                        <p:par>
                          <p:cTn id="87" fill="hold">
                            <p:stCondLst>
                              <p:cond delay="4000"/>
                            </p:stCondLst>
                            <p:childTnLst>
                              <p:par>
                                <p:cTn id="88" presetID="1" presetClass="entr" presetSubtype="0" fill="hold" nodeType="afterEffect">
                                  <p:stCondLst>
                                    <p:cond delay="0"/>
                                  </p:stCondLst>
                                  <p:childTnLst>
                                    <p:set>
                                      <p:cBhvr>
                                        <p:cTn id="89" dur="1" fill="hold">
                                          <p:stCondLst>
                                            <p:cond delay="0"/>
                                          </p:stCondLst>
                                        </p:cTn>
                                        <p:tgtEl>
                                          <p:spTgt spid="26"/>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27"/>
                                        </p:tgtEl>
                                        <p:attrNameLst>
                                          <p:attrName>style.visibility</p:attrName>
                                        </p:attrNameLst>
                                      </p:cBhvr>
                                      <p:to>
                                        <p:strVal val="visible"/>
                                      </p:to>
                                    </p:set>
                                  </p:childTnLst>
                                </p:cTn>
                              </p:par>
                              <p:par>
                                <p:cTn id="92" presetID="45" presetClass="entr" presetSubtype="0" fill="hold"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1000"/>
                                        <p:tgtEl>
                                          <p:spTgt spid="45"/>
                                        </p:tgtEl>
                                      </p:cBhvr>
                                    </p:animEffect>
                                    <p:anim calcmode="lin" valueType="num">
                                      <p:cBhvr>
                                        <p:cTn id="95" dur="1000" fill="hold"/>
                                        <p:tgtEl>
                                          <p:spTgt spid="45"/>
                                        </p:tgtEl>
                                        <p:attrNameLst>
                                          <p:attrName>ppt_w</p:attrName>
                                        </p:attrNameLst>
                                      </p:cBhvr>
                                      <p:tavLst>
                                        <p:tav tm="0" fmla="#ppt_w*sin(2.5*pi*$)">
                                          <p:val>
                                            <p:fltVal val="0"/>
                                          </p:val>
                                        </p:tav>
                                        <p:tav tm="100000">
                                          <p:val>
                                            <p:fltVal val="1"/>
                                          </p:val>
                                        </p:tav>
                                      </p:tavLst>
                                    </p:anim>
                                    <p:anim calcmode="lin" valueType="num">
                                      <p:cBhvr>
                                        <p:cTn id="96" dur="1000" fill="hold"/>
                                        <p:tgtEl>
                                          <p:spTgt spid="45"/>
                                        </p:tgtEl>
                                        <p:attrNameLst>
                                          <p:attrName>ppt_h</p:attrName>
                                        </p:attrNameLst>
                                      </p:cBhvr>
                                      <p:tavLst>
                                        <p:tav tm="0">
                                          <p:val>
                                            <p:strVal val="#ppt_h"/>
                                          </p:val>
                                        </p:tav>
                                        <p:tav tm="100000">
                                          <p:val>
                                            <p:strVal val="#ppt_h"/>
                                          </p:val>
                                        </p:tav>
                                      </p:tavLst>
                                    </p:anim>
                                  </p:childTnLst>
                                </p:cTn>
                              </p:par>
                              <p:par>
                                <p:cTn id="97" presetID="45" presetClass="entr" presetSubtype="0" fill="hold" nodeType="with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fade">
                                      <p:cBhvr>
                                        <p:cTn id="99" dur="1000"/>
                                        <p:tgtEl>
                                          <p:spTgt spid="46"/>
                                        </p:tgtEl>
                                      </p:cBhvr>
                                    </p:animEffect>
                                    <p:anim calcmode="lin" valueType="num">
                                      <p:cBhvr>
                                        <p:cTn id="100" dur="1000" fill="hold"/>
                                        <p:tgtEl>
                                          <p:spTgt spid="46"/>
                                        </p:tgtEl>
                                        <p:attrNameLst>
                                          <p:attrName>ppt_w</p:attrName>
                                        </p:attrNameLst>
                                      </p:cBhvr>
                                      <p:tavLst>
                                        <p:tav tm="0" fmla="#ppt_w*sin(2.5*pi*$)">
                                          <p:val>
                                            <p:fltVal val="0"/>
                                          </p:val>
                                        </p:tav>
                                        <p:tav tm="100000">
                                          <p:val>
                                            <p:fltVal val="1"/>
                                          </p:val>
                                        </p:tav>
                                      </p:tavLst>
                                    </p:anim>
                                    <p:anim calcmode="lin" valueType="num">
                                      <p:cBhvr>
                                        <p:cTn id="101" dur="1000" fill="hold"/>
                                        <p:tgtEl>
                                          <p:spTgt spid="46"/>
                                        </p:tgtEl>
                                        <p:attrNameLst>
                                          <p:attrName>ppt_h</p:attrName>
                                        </p:attrNameLst>
                                      </p:cBhvr>
                                      <p:tavLst>
                                        <p:tav tm="0">
                                          <p:val>
                                            <p:strVal val="#ppt_h"/>
                                          </p:val>
                                        </p:tav>
                                        <p:tav tm="100000">
                                          <p:val>
                                            <p:strVal val="#ppt_h"/>
                                          </p:val>
                                        </p:tav>
                                      </p:tavLst>
                                    </p:anim>
                                  </p:childTnLst>
                                </p:cTn>
                              </p:par>
                            </p:childTnLst>
                          </p:cTn>
                        </p:par>
                        <p:par>
                          <p:cTn id="102" fill="hold">
                            <p:stCondLst>
                              <p:cond delay="5000"/>
                            </p:stCondLst>
                            <p:childTnLst>
                              <p:par>
                                <p:cTn id="103" presetID="42" presetClass="path" presetSubtype="0" accel="50000" decel="50000" fill="hold" nodeType="afterEffect">
                                  <p:stCondLst>
                                    <p:cond delay="0"/>
                                  </p:stCondLst>
                                  <p:childTnLst>
                                    <p:animMotion origin="layout" path="M -3.88889E-6 -2.55628E-6 L 0.13438 0.35554 " pathEditMode="relative" rAng="0" ptsTypes="AA">
                                      <p:cBhvr>
                                        <p:cTn id="104" dur="2000" fill="hold"/>
                                        <p:tgtEl>
                                          <p:spTgt spid="26"/>
                                        </p:tgtEl>
                                        <p:attrNameLst>
                                          <p:attrName>ppt_x</p:attrName>
                                          <p:attrName>ppt_y</p:attrName>
                                        </p:attrNameLst>
                                      </p:cBhvr>
                                      <p:rCtr x="6719" y="17761"/>
                                    </p:animMotion>
                                  </p:childTnLst>
                                </p:cTn>
                              </p:par>
                              <p:par>
                                <p:cTn id="105" presetID="42" presetClass="path" presetSubtype="0" accel="50000" decel="50000" fill="hold" nodeType="withEffect">
                                  <p:stCondLst>
                                    <p:cond delay="0"/>
                                  </p:stCondLst>
                                  <p:childTnLst>
                                    <p:animMotion origin="layout" path="M 2.77778E-7 -3.36725E-6 L 0.18576 0.36695 " pathEditMode="relative" rAng="0" ptsTypes="AA">
                                      <p:cBhvr>
                                        <p:cTn id="106" dur="2000" fill="hold"/>
                                        <p:tgtEl>
                                          <p:spTgt spid="27"/>
                                        </p:tgtEl>
                                        <p:attrNameLst>
                                          <p:attrName>ppt_x</p:attrName>
                                          <p:attrName>ppt_y</p:attrName>
                                        </p:attrNameLst>
                                      </p:cBhvr>
                                      <p:rCtr x="9288" y="18347"/>
                                    </p:animMotion>
                                  </p:childTnLst>
                                </p:cTn>
                              </p:par>
                            </p:childTnLst>
                          </p:cTn>
                        </p:par>
                        <p:par>
                          <p:cTn id="107" fill="hold">
                            <p:stCondLst>
                              <p:cond delay="7000"/>
                            </p:stCondLst>
                            <p:childTnLst>
                              <p:par>
                                <p:cTn id="108" presetID="1" presetClass="entr" presetSubtype="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20"/>
                                        </p:tgtEl>
                                        <p:attrNameLst>
                                          <p:attrName>style.visibility</p:attrName>
                                        </p:attrNameLst>
                                      </p:cBhvr>
                                      <p:to>
                                        <p:strVal val="visible"/>
                                      </p:to>
                                    </p:set>
                                  </p:childTnLst>
                                </p:cTn>
                              </p:par>
                            </p:childTnLst>
                          </p:cTn>
                        </p:par>
                        <p:par>
                          <p:cTn id="112" fill="hold">
                            <p:stCondLst>
                              <p:cond delay="7000"/>
                            </p:stCondLst>
                            <p:childTnLst>
                              <p:par>
                                <p:cTn id="113" presetID="8" presetClass="emph" presetSubtype="0" fill="hold" nodeType="afterEffect">
                                  <p:stCondLst>
                                    <p:cond delay="0"/>
                                  </p:stCondLst>
                                  <p:childTnLst>
                                    <p:animRot by="21600000">
                                      <p:cBhvr>
                                        <p:cTn id="114" dur="500" fill="hold"/>
                                        <p:tgtEl>
                                          <p:spTgt spid="21"/>
                                        </p:tgtEl>
                                        <p:attrNameLst>
                                          <p:attrName>r</p:attrName>
                                        </p:attrNameLst>
                                      </p:cBhvr>
                                    </p:animRot>
                                  </p:childTnLst>
                                </p:cTn>
                              </p:par>
                              <p:par>
                                <p:cTn id="115" presetID="8" presetClass="emph" presetSubtype="0" fill="hold" nodeType="withEffect">
                                  <p:stCondLst>
                                    <p:cond delay="0"/>
                                  </p:stCondLst>
                                  <p:childTnLst>
                                    <p:animRot by="21600000">
                                      <p:cBhvr>
                                        <p:cTn id="116" dur="500" fill="hold"/>
                                        <p:tgtEl>
                                          <p:spTgt spid="20"/>
                                        </p:tgtEl>
                                        <p:attrNameLst>
                                          <p:attrName>r</p:attrName>
                                        </p:attrNameLst>
                                      </p:cBhvr>
                                    </p:animRot>
                                  </p:childTnLst>
                                </p:cTn>
                              </p:par>
                            </p:childTnLst>
                          </p:cTn>
                        </p:par>
                        <p:par>
                          <p:cTn id="117" fill="hold">
                            <p:stCondLst>
                              <p:cond delay="7500"/>
                            </p:stCondLst>
                            <p:childTnLst>
                              <p:par>
                                <p:cTn id="118" presetID="1" presetClass="exit" presetSubtype="0" fill="hold" nodeType="afterEffect">
                                  <p:stCondLst>
                                    <p:cond delay="0"/>
                                  </p:stCondLst>
                                  <p:childTnLst>
                                    <p:set>
                                      <p:cBhvr>
                                        <p:cTn id="119" dur="1" fill="hold">
                                          <p:stCondLst>
                                            <p:cond delay="0"/>
                                          </p:stCondLst>
                                        </p:cTn>
                                        <p:tgtEl>
                                          <p:spTgt spid="21"/>
                                        </p:tgtEl>
                                        <p:attrNameLst>
                                          <p:attrName>style.visibility</p:attrName>
                                        </p:attrNameLst>
                                      </p:cBhvr>
                                      <p:to>
                                        <p:strVal val="hidden"/>
                                      </p:to>
                                    </p:set>
                                  </p:childTnLst>
                                </p:cTn>
                              </p:par>
                              <p:par>
                                <p:cTn id="120" presetID="1" presetClass="exit" presetSubtype="0" fill="hold" nodeType="withEffect">
                                  <p:stCondLst>
                                    <p:cond delay="0"/>
                                  </p:stCondLst>
                                  <p:childTnLst>
                                    <p:set>
                                      <p:cBhvr>
                                        <p:cTn id="121" dur="1" fill="hold">
                                          <p:stCondLst>
                                            <p:cond delay="0"/>
                                          </p:stCondLst>
                                        </p:cTn>
                                        <p:tgtEl>
                                          <p:spTgt spid="20"/>
                                        </p:tgtEl>
                                        <p:attrNameLst>
                                          <p:attrName>style.visibility</p:attrName>
                                        </p:attrNameLst>
                                      </p:cBhvr>
                                      <p:to>
                                        <p:strVal val="hidden"/>
                                      </p:to>
                                    </p:set>
                                  </p:childTnLst>
                                </p:cTn>
                              </p:par>
                            </p:childTnLst>
                          </p:cTn>
                        </p:par>
                        <p:par>
                          <p:cTn id="122" fill="hold">
                            <p:stCondLst>
                              <p:cond delay="7500"/>
                            </p:stCondLst>
                            <p:childTnLst>
                              <p:par>
                                <p:cTn id="123" presetID="1" presetClass="entr" presetSubtype="0" fill="hold" nodeType="afterEffect">
                                  <p:stCondLst>
                                    <p:cond delay="0"/>
                                  </p:stCondLst>
                                  <p:childTnLst>
                                    <p:set>
                                      <p:cBhvr>
                                        <p:cTn id="124" dur="1" fill="hold">
                                          <p:stCondLst>
                                            <p:cond delay="0"/>
                                          </p:stCondLst>
                                        </p:cTn>
                                        <p:tgtEl>
                                          <p:spTgt spid="15"/>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34"/>
                                        </p:tgtEl>
                                        <p:attrNameLst>
                                          <p:attrName>style.visibility</p:attrName>
                                        </p:attrNameLst>
                                      </p:cBhvr>
                                      <p:to>
                                        <p:strVal val="visible"/>
                                      </p:to>
                                    </p:set>
                                  </p:childTnLst>
                                </p:cTn>
                              </p:par>
                            </p:childTnLst>
                          </p:cTn>
                        </p:par>
                        <p:par>
                          <p:cTn id="127" fill="hold">
                            <p:stCondLst>
                              <p:cond delay="7500"/>
                            </p:stCondLst>
                            <p:childTnLst>
                              <p:par>
                                <p:cTn id="128" presetID="1" presetClass="entr" presetSubtype="0" fill="hold" nodeType="afterEffect">
                                  <p:stCondLst>
                                    <p:cond delay="0"/>
                                  </p:stCondLst>
                                  <p:childTnLst>
                                    <p:set>
                                      <p:cBhvr>
                                        <p:cTn id="129" dur="1" fill="hold">
                                          <p:stCondLst>
                                            <p:cond delay="0"/>
                                          </p:stCondLst>
                                        </p:cTn>
                                        <p:tgtEl>
                                          <p:spTgt spid="28"/>
                                        </p:tgtEl>
                                        <p:attrNameLst>
                                          <p:attrName>style.visibility</p:attrName>
                                        </p:attrNameLst>
                                      </p:cBhvr>
                                      <p:to>
                                        <p:strVal val="visible"/>
                                      </p:to>
                                    </p:set>
                                  </p:childTnLst>
                                </p:cTn>
                              </p:par>
                            </p:childTnLst>
                          </p:cTn>
                        </p:par>
                        <p:par>
                          <p:cTn id="130" fill="hold">
                            <p:stCondLst>
                              <p:cond delay="7500"/>
                            </p:stCondLst>
                            <p:childTnLst>
                              <p:par>
                                <p:cTn id="131" presetID="37" presetClass="path" presetSubtype="0" accel="50000" decel="50000" fill="hold" nodeType="afterEffect">
                                  <p:stCondLst>
                                    <p:cond delay="0"/>
                                  </p:stCondLst>
                                  <p:childTnLst>
                                    <p:animMotion origin="layout" path="M -0.09722 0.01141 L 0.03698 0.02436 C 0.0816 0.02898 0.13941 0.02621 0.21406 0.004 C 0.28872 -0.0182 0.4125 -0.11471 0.48559 -0.10824 C 0.54618 -0.07709 0.54826 0.07308 0.60885 0.10545 " pathEditMode="relative" rAng="0" ptsTypes="AAAAA">
                                      <p:cBhvr>
                                        <p:cTn id="132" dur="2000" fill="hold"/>
                                        <p:tgtEl>
                                          <p:spTgt spid="28"/>
                                        </p:tgtEl>
                                        <p:attrNameLst>
                                          <p:attrName>ppt_x</p:attrName>
                                          <p:attrName>ppt_y</p:attrName>
                                        </p:attrNameLst>
                                      </p:cBhvr>
                                      <p:rCtr x="35295" y="-1295"/>
                                    </p:animMotion>
                                  </p:childTnLst>
                                </p:cTn>
                              </p:par>
                            </p:childTnLst>
                          </p:cTn>
                        </p:par>
                        <p:par>
                          <p:cTn id="133" fill="hold">
                            <p:stCondLst>
                              <p:cond delay="9500"/>
                            </p:stCondLst>
                            <p:childTnLst>
                              <p:par>
                                <p:cTn id="134" presetID="1" presetClass="entr" presetSubtype="0" fill="hold" nodeType="afterEffect">
                                  <p:stCondLst>
                                    <p:cond delay="0"/>
                                  </p:stCondLst>
                                  <p:childTnLst>
                                    <p:set>
                                      <p:cBhvr>
                                        <p:cTn id="135" dur="1" fill="hold">
                                          <p:stCondLst>
                                            <p:cond delay="0"/>
                                          </p:stCondLst>
                                        </p:cTn>
                                        <p:tgtEl>
                                          <p:spTgt spid="19"/>
                                        </p:tgtEl>
                                        <p:attrNameLst>
                                          <p:attrName>style.visibility</p:attrName>
                                        </p:attrNameLst>
                                      </p:cBhvr>
                                      <p:to>
                                        <p:strVal val="visible"/>
                                      </p:to>
                                    </p:set>
                                  </p:childTnLst>
                                </p:cTn>
                              </p:par>
                              <p:par>
                                <p:cTn id="136" presetID="1" presetClass="entr" presetSubtype="0" fill="hold" nodeType="withEffect">
                                  <p:stCondLst>
                                    <p:cond delay="0"/>
                                  </p:stCondLst>
                                  <p:childTnLst>
                                    <p:set>
                                      <p:cBhvr>
                                        <p:cTn id="137" dur="1" fill="hold">
                                          <p:stCondLst>
                                            <p:cond delay="0"/>
                                          </p:stCondLst>
                                        </p:cTn>
                                        <p:tgtEl>
                                          <p:spTgt spid="18"/>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3"/>
                                        </p:tgtEl>
                                        <p:attrNameLst>
                                          <p:attrName>style.visibility</p:attrName>
                                        </p:attrNameLst>
                                      </p:cBhvr>
                                      <p:to>
                                        <p:strVal val="visible"/>
                                      </p:to>
                                    </p:set>
                                  </p:childTnLst>
                                </p:cTn>
                              </p:par>
                            </p:childTnLst>
                          </p:cTn>
                        </p:par>
                        <p:par>
                          <p:cTn id="140" fill="hold">
                            <p:stCondLst>
                              <p:cond delay="9500"/>
                            </p:stCondLst>
                            <p:childTnLst>
                              <p:par>
                                <p:cTn id="141" presetID="1" presetClass="entr" presetSubtype="0" fill="hold" nodeType="afterEffect">
                                  <p:stCondLst>
                                    <p:cond delay="0"/>
                                  </p:stCondLst>
                                  <p:childTnLst>
                                    <p:set>
                                      <p:cBhvr>
                                        <p:cTn id="142" dur="1" fill="hold">
                                          <p:stCondLst>
                                            <p:cond delay="0"/>
                                          </p:stCondLst>
                                        </p:cTn>
                                        <p:tgtEl>
                                          <p:spTgt spid="29"/>
                                        </p:tgtEl>
                                        <p:attrNameLst>
                                          <p:attrName>style.visibility</p:attrName>
                                        </p:attrNameLst>
                                      </p:cBhvr>
                                      <p:to>
                                        <p:strVal val="visible"/>
                                      </p:to>
                                    </p:set>
                                  </p:childTnLst>
                                </p:cTn>
                              </p:par>
                            </p:childTnLst>
                          </p:cTn>
                        </p:par>
                        <p:par>
                          <p:cTn id="143" fill="hold">
                            <p:stCondLst>
                              <p:cond delay="9500"/>
                            </p:stCondLst>
                            <p:childTnLst>
                              <p:par>
                                <p:cTn id="144" presetID="42" presetClass="path" presetSubtype="0" accel="50000" decel="50000" fill="hold" nodeType="afterEffect">
                                  <p:stCondLst>
                                    <p:cond delay="0"/>
                                  </p:stCondLst>
                                  <p:childTnLst>
                                    <p:animMotion origin="layout" path="M -0.01111 0.00956 L 0.17639 0.03731 " pathEditMode="relative" rAng="0" ptsTypes="AA">
                                      <p:cBhvr>
                                        <p:cTn id="145" dur="2000" fill="hold"/>
                                        <p:tgtEl>
                                          <p:spTgt spid="29"/>
                                        </p:tgtEl>
                                        <p:attrNameLst>
                                          <p:attrName>ppt_x</p:attrName>
                                          <p:attrName>ppt_y</p:attrName>
                                        </p:attrNameLst>
                                      </p:cBhvr>
                                      <p:rCtr x="9375" y="1388"/>
                                    </p:animMotion>
                                  </p:childTnLst>
                                </p:cTn>
                              </p:par>
                            </p:childTnLst>
                          </p:cTn>
                        </p:par>
                        <p:par>
                          <p:cTn id="146" fill="hold">
                            <p:stCondLst>
                              <p:cond delay="11500"/>
                            </p:stCondLst>
                            <p:childTnLst>
                              <p:par>
                                <p:cTn id="147" presetID="1" presetClass="entr" presetSubtype="0" fill="hold" nodeType="afterEffect">
                                  <p:stCondLst>
                                    <p:cond delay="0"/>
                                  </p:stCondLst>
                                  <p:childTnLst>
                                    <p:set>
                                      <p:cBhvr>
                                        <p:cTn id="148" dur="1" fill="hold">
                                          <p:stCondLst>
                                            <p:cond delay="0"/>
                                          </p:stCondLst>
                                        </p:cTn>
                                        <p:tgtEl>
                                          <p:spTgt spid="22"/>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32"/>
                                        </p:tgtEl>
                                        <p:attrNameLst>
                                          <p:attrName>style.visibility</p:attrName>
                                        </p:attrNameLst>
                                      </p:cBhvr>
                                      <p:to>
                                        <p:strVal val="visible"/>
                                      </p:to>
                                    </p:set>
                                  </p:childTnLst>
                                </p:cTn>
                              </p:par>
                            </p:childTnLst>
                          </p:cTn>
                        </p:par>
                        <p:par>
                          <p:cTn id="151" fill="hold">
                            <p:stCondLst>
                              <p:cond delay="11500"/>
                            </p:stCondLst>
                            <p:childTnLst>
                              <p:par>
                                <p:cTn id="152" presetID="1" presetClass="entr" presetSubtype="0" fill="hold" nodeType="afterEffect">
                                  <p:stCondLst>
                                    <p:cond delay="0"/>
                                  </p:stCondLst>
                                  <p:childTnLst>
                                    <p:set>
                                      <p:cBhvr>
                                        <p:cTn id="153" dur="1" fill="hold">
                                          <p:stCondLst>
                                            <p:cond delay="0"/>
                                          </p:stCondLst>
                                        </p:cTn>
                                        <p:tgtEl>
                                          <p:spTgt spid="30"/>
                                        </p:tgtEl>
                                        <p:attrNameLst>
                                          <p:attrName>style.visibility</p:attrName>
                                        </p:attrNameLst>
                                      </p:cBhvr>
                                      <p:to>
                                        <p:strVal val="visible"/>
                                      </p:to>
                                    </p:set>
                                  </p:childTnLst>
                                </p:cTn>
                              </p:par>
                              <p:par>
                                <p:cTn id="154" presetID="1" presetClass="entr" presetSubtype="0" fill="hold" nodeType="withEffect">
                                  <p:stCondLst>
                                    <p:cond delay="0"/>
                                  </p:stCondLst>
                                  <p:childTnLst>
                                    <p:set>
                                      <p:cBhvr>
                                        <p:cTn id="155" dur="1" fill="hold">
                                          <p:stCondLst>
                                            <p:cond delay="0"/>
                                          </p:stCondLst>
                                        </p:cTn>
                                        <p:tgtEl>
                                          <p:spTgt spid="31"/>
                                        </p:tgtEl>
                                        <p:attrNameLst>
                                          <p:attrName>style.visibility</p:attrName>
                                        </p:attrNameLst>
                                      </p:cBhvr>
                                      <p:to>
                                        <p:strVal val="visible"/>
                                      </p:to>
                                    </p:set>
                                  </p:childTnLst>
                                </p:cTn>
                              </p:par>
                            </p:childTnLst>
                          </p:cTn>
                        </p:par>
                        <p:par>
                          <p:cTn id="156" fill="hold">
                            <p:stCondLst>
                              <p:cond delay="11500"/>
                            </p:stCondLst>
                            <p:childTnLst>
                              <p:par>
                                <p:cTn id="157" presetID="42" presetClass="path" presetSubtype="0" accel="50000" decel="50000" fill="hold" nodeType="afterEffect">
                                  <p:stCondLst>
                                    <p:cond delay="0"/>
                                  </p:stCondLst>
                                  <p:childTnLst>
                                    <p:animMotion origin="layout" path="M 2.77778E-7 -3.36725E-6 L 0.27552 -0.13444 " pathEditMode="relative" rAng="0" ptsTypes="AA">
                                      <p:cBhvr>
                                        <p:cTn id="158" dur="2000" fill="hold"/>
                                        <p:tgtEl>
                                          <p:spTgt spid="30"/>
                                        </p:tgtEl>
                                        <p:attrNameLst>
                                          <p:attrName>ppt_x</p:attrName>
                                          <p:attrName>ppt_y</p:attrName>
                                        </p:attrNameLst>
                                      </p:cBhvr>
                                      <p:rCtr x="13767" y="-6722"/>
                                    </p:animMotion>
                                  </p:childTnLst>
                                </p:cTn>
                              </p:par>
                              <p:par>
                                <p:cTn id="159" presetID="42" presetClass="path" presetSubtype="0" accel="50000" decel="50000" fill="hold" nodeType="withEffect">
                                  <p:stCondLst>
                                    <p:cond delay="0"/>
                                  </p:stCondLst>
                                  <p:childTnLst>
                                    <p:animMotion origin="layout" path="M -3.88889E-6 -2.55628E-6 L 0.35747 -0.17607 " pathEditMode="relative" rAng="0" ptsTypes="AA">
                                      <p:cBhvr>
                                        <p:cTn id="160" dur="2000" fill="hold"/>
                                        <p:tgtEl>
                                          <p:spTgt spid="31"/>
                                        </p:tgtEl>
                                        <p:attrNameLst>
                                          <p:attrName>ppt_x</p:attrName>
                                          <p:attrName>ppt_y</p:attrName>
                                        </p:attrNameLst>
                                      </p:cBhvr>
                                      <p:rCtr x="17865" y="-8819"/>
                                    </p:animMotion>
                                  </p:childTnLst>
                                </p:cTn>
                              </p:par>
                            </p:childTnLst>
                          </p:cTn>
                        </p:par>
                        <p:par>
                          <p:cTn id="161" fill="hold">
                            <p:stCondLst>
                              <p:cond delay="13500"/>
                            </p:stCondLst>
                            <p:childTnLst>
                              <p:par>
                                <p:cTn id="162" presetID="10" presetClass="entr" presetSubtype="0" fill="hold" grpId="0" nodeType="afterEffect">
                                  <p:stCondLst>
                                    <p:cond delay="0"/>
                                  </p:stCondLst>
                                  <p:childTnLst>
                                    <p:set>
                                      <p:cBhvr>
                                        <p:cTn id="163" dur="1" fill="hold">
                                          <p:stCondLst>
                                            <p:cond delay="0"/>
                                          </p:stCondLst>
                                        </p:cTn>
                                        <p:tgtEl>
                                          <p:spTgt spid="42"/>
                                        </p:tgtEl>
                                        <p:attrNameLst>
                                          <p:attrName>style.visibility</p:attrName>
                                        </p:attrNameLst>
                                      </p:cBhvr>
                                      <p:to>
                                        <p:strVal val="visible"/>
                                      </p:to>
                                    </p:set>
                                    <p:animEffect transition="in" filter="fade">
                                      <p:cBhvr>
                                        <p:cTn id="164"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p:bldP spid="34" grpId="0"/>
      <p:bldP spid="41" grpId="0"/>
      <p:bldP spid="42" grpId="0"/>
      <p:bldP spid="51" grpId="0"/>
      <p:bldP spid="52"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306" y="245574"/>
            <a:ext cx="10827265" cy="998723"/>
          </a:xfrm>
        </p:spPr>
        <p:txBody>
          <a:bodyPr/>
          <a:lstStyle/>
          <a:p>
            <a:r>
              <a:rPr lang="en-US" sz="5000" dirty="0">
                <a:solidFill>
                  <a:srgbClr val="747679"/>
                </a:solidFill>
                <a:latin typeface="Calibri Light" panose="020F0302020204030204" pitchFamily="34" charset="0"/>
                <a:ea typeface="Calibri Light" charset="0"/>
                <a:cs typeface="Calibri Light" charset="0"/>
              </a:rPr>
              <a:t>Cost Savings</a:t>
            </a:r>
            <a:r>
              <a:rPr lang="en-US" sz="8792" dirty="0">
                <a:latin typeface="Calibri Light" panose="020F0302020204030204" pitchFamily="34" charset="0"/>
                <a:ea typeface="Calibri Light" charset="0"/>
                <a:cs typeface="Calibri Light" charset="0"/>
              </a:rPr>
              <a:t/>
            </a:r>
            <a:br>
              <a:rPr lang="en-US" sz="8792" dirty="0">
                <a:latin typeface="Calibri Light" panose="020F0302020204030204" pitchFamily="34" charset="0"/>
                <a:ea typeface="Calibri Light" charset="0"/>
                <a:cs typeface="Calibri Light" charset="0"/>
              </a:rPr>
            </a:br>
            <a:r>
              <a:rPr lang="en-US" sz="2664" dirty="0">
                <a:latin typeface="Calibri Light" panose="020F0302020204030204" pitchFamily="34" charset="0"/>
                <a:ea typeface="Calibri Light" charset="0"/>
                <a:cs typeface="Calibri Light" charset="0"/>
              </a:rPr>
              <a:t>when moving email attachments to Box</a:t>
            </a:r>
          </a:p>
        </p:txBody>
      </p:sp>
      <p:sp>
        <p:nvSpPr>
          <p:cNvPr id="4" name="TextBox 3"/>
          <p:cNvSpPr txBox="1"/>
          <p:nvPr/>
        </p:nvSpPr>
        <p:spPr>
          <a:xfrm>
            <a:off x="541251" y="1707580"/>
            <a:ext cx="5169492" cy="4530772"/>
          </a:xfrm>
          <a:prstGeom prst="rect">
            <a:avLst/>
          </a:prstGeom>
        </p:spPr>
        <p:txBody>
          <a:bodyPr wrap="none" lIns="0" tIns="0" rIns="0" bIns="0" rtlCol="0">
            <a:noAutofit/>
          </a:bodyPr>
          <a:lstStyle/>
          <a:p>
            <a:pPr defTabSz="1218072" fontAlgn="base">
              <a:lnSpc>
                <a:spcPct val="90000"/>
              </a:lnSpc>
              <a:spcBef>
                <a:spcPct val="0"/>
              </a:spcBef>
              <a:spcAft>
                <a:spcPct val="0"/>
              </a:spcAft>
            </a:pPr>
            <a:r>
              <a:rPr kumimoji="1" lang="en-US" sz="2131" b="1" dirty="0">
                <a:solidFill>
                  <a:srgbClr val="747679"/>
                </a:solidFill>
                <a:latin typeface="Calibri" pitchFamily="34" charset="0"/>
                <a:ea typeface="Lato Light" charset="0"/>
                <a:cs typeface="Lato Light" charset="0"/>
              </a:rPr>
              <a:t>Email Usage Stats - Corporate User / Day*</a:t>
            </a:r>
          </a:p>
          <a:p>
            <a:pPr marL="380648" indent="-380648" defTabSz="1218072" fontAlgn="base">
              <a:lnSpc>
                <a:spcPct val="90000"/>
              </a:lnSpc>
              <a:spcBef>
                <a:spcPct val="0"/>
              </a:spcBef>
              <a:spcAft>
                <a:spcPct val="0"/>
              </a:spcAft>
              <a:buFont typeface="Arial" charset="0"/>
              <a:buChar char="•"/>
            </a:pPr>
            <a:endParaRPr kumimoji="1" lang="en-US" sz="2131" dirty="0">
              <a:solidFill>
                <a:srgbClr val="747679"/>
              </a:solidFill>
              <a:latin typeface="Calibri" pitchFamily="34" charset="0"/>
              <a:ea typeface="Lato Light" charset="0"/>
              <a:cs typeface="Lato Light" charset="0"/>
            </a:endParaRPr>
          </a:p>
          <a:p>
            <a:pPr marL="380648" indent="-380648" defTabSz="1218072" fontAlgn="base">
              <a:lnSpc>
                <a:spcPct val="90000"/>
              </a:lnSpc>
              <a:spcBef>
                <a:spcPct val="0"/>
              </a:spcBef>
              <a:spcAft>
                <a:spcPct val="0"/>
              </a:spcAft>
              <a:buClr>
                <a:srgbClr val="00B9F2"/>
              </a:buClr>
              <a:buFont typeface="Arial" charset="0"/>
              <a:buChar char="•"/>
            </a:pPr>
            <a:r>
              <a:rPr kumimoji="1" lang="en-US" sz="2131" dirty="0">
                <a:solidFill>
                  <a:srgbClr val="747679"/>
                </a:solidFill>
                <a:latin typeface="Calibri" pitchFamily="34" charset="0"/>
                <a:ea typeface="Lato Light" charset="0"/>
                <a:cs typeface="Lato Light" charset="0"/>
              </a:rPr>
              <a:t>Emails w/ Attachments:	64</a:t>
            </a:r>
          </a:p>
          <a:p>
            <a:pPr marL="380648" indent="-380648" defTabSz="1218072" fontAlgn="base">
              <a:lnSpc>
                <a:spcPct val="90000"/>
              </a:lnSpc>
              <a:spcBef>
                <a:spcPct val="0"/>
              </a:spcBef>
              <a:spcAft>
                <a:spcPct val="0"/>
              </a:spcAft>
              <a:buClr>
                <a:srgbClr val="00B9F2"/>
              </a:buClr>
              <a:buFont typeface="Arial" charset="0"/>
              <a:buChar char="•"/>
            </a:pPr>
            <a:r>
              <a:rPr kumimoji="1" lang="en-US" sz="2131" dirty="0">
                <a:solidFill>
                  <a:srgbClr val="747679"/>
                </a:solidFill>
                <a:latin typeface="Calibri" pitchFamily="34" charset="0"/>
                <a:ea typeface="Lato Light" charset="0"/>
                <a:cs typeface="Lato Light" charset="0"/>
              </a:rPr>
              <a:t>Ave. Attachment Size:	530kb</a:t>
            </a:r>
          </a:p>
          <a:p>
            <a:pPr marL="380648" indent="-380648" defTabSz="1218072" fontAlgn="base">
              <a:lnSpc>
                <a:spcPct val="90000"/>
              </a:lnSpc>
              <a:spcBef>
                <a:spcPct val="0"/>
              </a:spcBef>
              <a:spcAft>
                <a:spcPct val="0"/>
              </a:spcAft>
              <a:buClr>
                <a:srgbClr val="00B9F2"/>
              </a:buClr>
              <a:buFont typeface="Arial" charset="0"/>
              <a:buChar char="•"/>
            </a:pPr>
            <a:r>
              <a:rPr kumimoji="1" lang="en-US" sz="2131" dirty="0">
                <a:solidFill>
                  <a:srgbClr val="747679"/>
                </a:solidFill>
                <a:latin typeface="Calibri" pitchFamily="34" charset="0"/>
                <a:ea typeface="Lato Light" charset="0"/>
                <a:cs typeface="Lato Light" charset="0"/>
              </a:rPr>
              <a:t>Attachments / Month:	733mb</a:t>
            </a:r>
          </a:p>
          <a:p>
            <a:pPr marL="380648" indent="-380648" defTabSz="1218072" fontAlgn="base">
              <a:lnSpc>
                <a:spcPct val="90000"/>
              </a:lnSpc>
              <a:spcBef>
                <a:spcPct val="0"/>
              </a:spcBef>
              <a:spcAft>
                <a:spcPct val="0"/>
              </a:spcAft>
              <a:buFont typeface=".AppleSystemUIFont" charset="-120"/>
              <a:buChar char="-"/>
            </a:pPr>
            <a:endParaRPr kumimoji="1" lang="en-US" sz="2131" dirty="0">
              <a:solidFill>
                <a:srgbClr val="747679"/>
              </a:solidFill>
              <a:latin typeface="Calibri" pitchFamily="34" charset="0"/>
              <a:ea typeface="Lato Light" charset="0"/>
              <a:cs typeface="Lato Light" charset="0"/>
            </a:endParaRPr>
          </a:p>
          <a:p>
            <a:pPr defTabSz="1218072" fontAlgn="base">
              <a:lnSpc>
                <a:spcPct val="90000"/>
              </a:lnSpc>
              <a:spcBef>
                <a:spcPct val="0"/>
              </a:spcBef>
              <a:spcAft>
                <a:spcPct val="0"/>
              </a:spcAft>
            </a:pPr>
            <a:r>
              <a:rPr kumimoji="1" lang="en-US" sz="2131" b="1" dirty="0">
                <a:solidFill>
                  <a:srgbClr val="747679"/>
                </a:solidFill>
                <a:latin typeface="Calibri" pitchFamily="34" charset="0"/>
                <a:ea typeface="Lato Light" charset="0"/>
                <a:cs typeface="Lato Light" charset="0"/>
              </a:rPr>
              <a:t>Crescent Electric Case</a:t>
            </a:r>
          </a:p>
          <a:p>
            <a:pPr marL="380648" indent="-380648" defTabSz="1218072" fontAlgn="base">
              <a:lnSpc>
                <a:spcPct val="90000"/>
              </a:lnSpc>
              <a:spcBef>
                <a:spcPct val="0"/>
              </a:spcBef>
              <a:spcAft>
                <a:spcPct val="0"/>
              </a:spcAft>
              <a:buFont typeface="Arial" charset="0"/>
              <a:buChar char="•"/>
            </a:pPr>
            <a:endParaRPr kumimoji="1" lang="en-US" sz="2131" dirty="0">
              <a:solidFill>
                <a:srgbClr val="747679"/>
              </a:solidFill>
              <a:latin typeface="Calibri" pitchFamily="34" charset="0"/>
              <a:ea typeface="Lato Light" charset="0"/>
              <a:cs typeface="Lato Light" charset="0"/>
            </a:endParaRPr>
          </a:p>
          <a:p>
            <a:pPr marL="380648" indent="-380648" defTabSz="1218072" fontAlgn="base">
              <a:lnSpc>
                <a:spcPct val="90000"/>
              </a:lnSpc>
              <a:spcBef>
                <a:spcPct val="0"/>
              </a:spcBef>
              <a:spcAft>
                <a:spcPct val="0"/>
              </a:spcAft>
              <a:buClr>
                <a:srgbClr val="00B9F2"/>
              </a:buClr>
              <a:buFont typeface="Arial" charset="0"/>
              <a:buChar char="•"/>
            </a:pPr>
            <a:r>
              <a:rPr kumimoji="1" lang="en-US" sz="2131" dirty="0">
                <a:solidFill>
                  <a:srgbClr val="747679"/>
                </a:solidFill>
                <a:latin typeface="Calibri" pitchFamily="34" charset="0"/>
                <a:ea typeface="Lato Light" charset="0"/>
                <a:cs typeface="Lato Light" charset="0"/>
              </a:rPr>
              <a:t>Replication (55mb/10mb):	5.5x</a:t>
            </a:r>
          </a:p>
          <a:p>
            <a:pPr marL="380648" indent="-380648" defTabSz="1218072" fontAlgn="base">
              <a:lnSpc>
                <a:spcPct val="90000"/>
              </a:lnSpc>
              <a:spcBef>
                <a:spcPct val="0"/>
              </a:spcBef>
              <a:spcAft>
                <a:spcPct val="0"/>
              </a:spcAft>
              <a:buClr>
                <a:srgbClr val="00B9F2"/>
              </a:buClr>
              <a:buFont typeface="Arial" charset="0"/>
              <a:buChar char="•"/>
            </a:pPr>
            <a:r>
              <a:rPr kumimoji="1" lang="en-US" sz="2131" dirty="0">
                <a:solidFill>
                  <a:srgbClr val="747679"/>
                </a:solidFill>
                <a:latin typeface="Calibri" pitchFamily="34" charset="0"/>
                <a:ea typeface="Lato Light" charset="0"/>
                <a:cs typeface="Lato Light" charset="0"/>
              </a:rPr>
              <a:t>Storage Cost:		$</a:t>
            </a:r>
            <a:r>
              <a:rPr kumimoji="1" lang="en-US" sz="2131" dirty="0" smtClean="0">
                <a:solidFill>
                  <a:srgbClr val="747679"/>
                </a:solidFill>
                <a:latin typeface="Calibri" pitchFamily="34" charset="0"/>
                <a:ea typeface="Lato Light" charset="0"/>
                <a:cs typeface="Lato Light" charset="0"/>
              </a:rPr>
              <a:t>0.01mb</a:t>
            </a:r>
            <a:endParaRPr kumimoji="1" lang="en-US" sz="2131" dirty="0">
              <a:solidFill>
                <a:srgbClr val="747679"/>
              </a:solidFill>
              <a:latin typeface="Calibri" pitchFamily="34" charset="0"/>
              <a:ea typeface="Lato Light" charset="0"/>
              <a:cs typeface="Lato Light" charset="0"/>
            </a:endParaRPr>
          </a:p>
          <a:p>
            <a:pPr marL="380648" indent="-380648" defTabSz="1218072" fontAlgn="base">
              <a:lnSpc>
                <a:spcPct val="90000"/>
              </a:lnSpc>
              <a:spcBef>
                <a:spcPct val="0"/>
              </a:spcBef>
              <a:spcAft>
                <a:spcPct val="0"/>
              </a:spcAft>
              <a:buFont typeface="Arial" charset="0"/>
              <a:buChar char="•"/>
            </a:pPr>
            <a:endParaRPr kumimoji="1" lang="en-US" sz="2131" dirty="0">
              <a:solidFill>
                <a:srgbClr val="747679"/>
              </a:solidFill>
              <a:latin typeface="Calibri" pitchFamily="34" charset="0"/>
              <a:ea typeface="Lato Light" charset="0"/>
              <a:cs typeface="Lato Light" charset="0"/>
            </a:endParaRPr>
          </a:p>
          <a:p>
            <a:pPr defTabSz="1218072" fontAlgn="base">
              <a:lnSpc>
                <a:spcPct val="90000"/>
              </a:lnSpc>
              <a:spcBef>
                <a:spcPct val="0"/>
              </a:spcBef>
              <a:spcAft>
                <a:spcPct val="0"/>
              </a:spcAft>
            </a:pPr>
            <a:r>
              <a:rPr kumimoji="1" lang="en-US" sz="2664" dirty="0">
                <a:solidFill>
                  <a:srgbClr val="747679"/>
                </a:solidFill>
                <a:latin typeface="Calibri" pitchFamily="34" charset="0"/>
                <a:ea typeface="Lato Light" charset="0"/>
                <a:cs typeface="Lato Light" charset="0"/>
              </a:rPr>
              <a:t>mxHero + Box Savings</a:t>
            </a:r>
          </a:p>
          <a:p>
            <a:pPr defTabSz="1218072" fontAlgn="base">
              <a:lnSpc>
                <a:spcPct val="90000"/>
              </a:lnSpc>
              <a:spcBef>
                <a:spcPct val="0"/>
              </a:spcBef>
              <a:spcAft>
                <a:spcPct val="0"/>
              </a:spcAft>
            </a:pPr>
            <a:endParaRPr kumimoji="1" lang="en-US" sz="2131" dirty="0">
              <a:solidFill>
                <a:srgbClr val="747679"/>
              </a:solidFill>
              <a:latin typeface="Calibri" pitchFamily="34" charset="0"/>
              <a:ea typeface="Lato Light" charset="0"/>
              <a:cs typeface="Lato Light" charset="0"/>
            </a:endParaRPr>
          </a:p>
          <a:p>
            <a:pPr defTabSz="1218072" fontAlgn="base">
              <a:lnSpc>
                <a:spcPct val="90000"/>
              </a:lnSpc>
              <a:spcBef>
                <a:spcPct val="0"/>
              </a:spcBef>
              <a:spcAft>
                <a:spcPct val="0"/>
              </a:spcAft>
            </a:pPr>
            <a:r>
              <a:rPr kumimoji="1" lang="en-US" sz="4263" b="1" dirty="0">
                <a:solidFill>
                  <a:srgbClr val="747679"/>
                </a:solidFill>
                <a:latin typeface="Calibri" pitchFamily="34" charset="0"/>
                <a:ea typeface="Lato Light" charset="0"/>
                <a:cs typeface="Lato Light" charset="0"/>
              </a:rPr>
              <a:t>$40.33 </a:t>
            </a:r>
            <a:r>
              <a:rPr kumimoji="1" lang="en-US" sz="2664" dirty="0">
                <a:solidFill>
                  <a:srgbClr val="747679"/>
                </a:solidFill>
                <a:latin typeface="Calibri" pitchFamily="34" charset="0"/>
                <a:ea typeface="Lato Light" charset="0"/>
                <a:cs typeface="Lato Light" charset="0"/>
              </a:rPr>
              <a:t>user / month</a:t>
            </a:r>
            <a:endParaRPr kumimoji="1" lang="en-US" sz="3197" dirty="0">
              <a:solidFill>
                <a:srgbClr val="747679"/>
              </a:solidFill>
              <a:latin typeface="Calibri" pitchFamily="34" charset="0"/>
              <a:ea typeface="Lato Light" charset="0"/>
              <a:cs typeface="Lato Light" charset="0"/>
            </a:endParaRPr>
          </a:p>
        </p:txBody>
      </p:sp>
      <p:graphicFrame>
        <p:nvGraphicFramePr>
          <p:cNvPr id="6" name="Table 5"/>
          <p:cNvGraphicFramePr>
            <a:graphicFrameLocks noGrp="1"/>
          </p:cNvGraphicFramePr>
          <p:nvPr>
            <p:extLst/>
          </p:nvPr>
        </p:nvGraphicFramePr>
        <p:xfrm>
          <a:off x="6409593" y="2259861"/>
          <a:ext cx="3781578" cy="3353904"/>
        </p:xfrm>
        <a:graphic>
          <a:graphicData uri="http://schemas.openxmlformats.org/drawingml/2006/table">
            <a:tbl>
              <a:tblPr firstRow="1" bandRow="1">
                <a:tableStyleId>{0E3FDE45-AF77-4B5C-9715-49D594BDF05E}</a:tableStyleId>
              </a:tblPr>
              <a:tblGrid>
                <a:gridCol w="1285404">
                  <a:extLst>
                    <a:ext uri="{9D8B030D-6E8A-4147-A177-3AD203B41FA5}">
                      <a16:colId xmlns:a16="http://schemas.microsoft.com/office/drawing/2014/main" val="20000"/>
                    </a:ext>
                  </a:extLst>
                </a:gridCol>
                <a:gridCol w="1302351">
                  <a:extLst>
                    <a:ext uri="{9D8B030D-6E8A-4147-A177-3AD203B41FA5}">
                      <a16:colId xmlns:a16="http://schemas.microsoft.com/office/drawing/2014/main" val="20001"/>
                    </a:ext>
                  </a:extLst>
                </a:gridCol>
                <a:gridCol w="1193823">
                  <a:extLst>
                    <a:ext uri="{9D8B030D-6E8A-4147-A177-3AD203B41FA5}">
                      <a16:colId xmlns:a16="http://schemas.microsoft.com/office/drawing/2014/main" val="20002"/>
                    </a:ext>
                  </a:extLst>
                </a:gridCol>
              </a:tblGrid>
              <a:tr h="941199">
                <a:tc>
                  <a:txBody>
                    <a:bodyPr/>
                    <a:lstStyle/>
                    <a:p>
                      <a:pPr algn="r" fontAlgn="b"/>
                      <a:r>
                        <a:rPr lang="en-US" sz="2100" u="none" strike="noStrike" dirty="0">
                          <a:solidFill>
                            <a:schemeClr val="tx1">
                              <a:lumMod val="75000"/>
                              <a:lumOff val="25000"/>
                            </a:schemeClr>
                          </a:solidFill>
                          <a:effectLst/>
                        </a:rPr>
                        <a:t>Employees</a:t>
                      </a:r>
                      <a:endParaRPr lang="en-U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Storage Savings</a:t>
                      </a:r>
                      <a:endParaRPr lang="en-U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smtClean="0">
                          <a:solidFill>
                            <a:schemeClr val="tx1">
                              <a:lumMod val="75000"/>
                              <a:lumOff val="25000"/>
                            </a:schemeClr>
                          </a:solidFill>
                          <a:effectLst/>
                        </a:rPr>
                        <a:t>Net MxHero</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0"/>
                  </a:ext>
                </a:extLst>
              </a:tr>
              <a:tr h="482541">
                <a:tc>
                  <a:txBody>
                    <a:bodyPr/>
                    <a:lstStyle/>
                    <a:p>
                      <a:pPr algn="r" fontAlgn="b"/>
                      <a:r>
                        <a:rPr lang="fi-FI" sz="2100" u="none" strike="noStrike" dirty="0">
                          <a:solidFill>
                            <a:schemeClr val="tx1">
                              <a:lumMod val="75000"/>
                              <a:lumOff val="25000"/>
                            </a:schemeClr>
                          </a:solidFill>
                          <a:effectLst/>
                        </a:rPr>
                        <a:t> 100 </a:t>
                      </a:r>
                      <a:endParaRPr lang="fi-FI"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$4,033</a:t>
                      </a:r>
                      <a:endParaRPr lang="en-U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$3,733</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1"/>
                  </a:ext>
                </a:extLst>
              </a:tr>
              <a:tr h="482541">
                <a:tc>
                  <a:txBody>
                    <a:bodyPr/>
                    <a:lstStyle/>
                    <a:p>
                      <a:pPr algn="r" fontAlgn="b"/>
                      <a:r>
                        <a:rPr lang="is-IS" sz="2100" u="none" strike="noStrike" dirty="0">
                          <a:solidFill>
                            <a:schemeClr val="tx1">
                              <a:lumMod val="75000"/>
                              <a:lumOff val="25000"/>
                            </a:schemeClr>
                          </a:solidFill>
                          <a:effectLst/>
                        </a:rPr>
                        <a:t> 500 </a:t>
                      </a:r>
                      <a:endParaRPr lang="is-I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$20,166</a:t>
                      </a:r>
                      <a:endParaRPr lang="en-U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$18,666</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2"/>
                  </a:ext>
                </a:extLst>
              </a:tr>
              <a:tr h="482541">
                <a:tc>
                  <a:txBody>
                    <a:bodyPr/>
                    <a:lstStyle/>
                    <a:p>
                      <a:pPr algn="r" fontAlgn="b"/>
                      <a:r>
                        <a:rPr lang="en-US" sz="2100" u="none" strike="noStrike">
                          <a:solidFill>
                            <a:schemeClr val="tx1">
                              <a:lumMod val="75000"/>
                              <a:lumOff val="25000"/>
                            </a:schemeClr>
                          </a:solidFill>
                          <a:effectLst/>
                        </a:rPr>
                        <a:t> 1,000 </a:t>
                      </a:r>
                      <a:endParaRPr lang="en-US" sz="2100" b="0" i="0" u="none" strike="noStrike">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$40,332</a:t>
                      </a:r>
                      <a:endParaRPr lang="en-U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$37,832</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3"/>
                  </a:ext>
                </a:extLst>
              </a:tr>
              <a:tr h="482541">
                <a:tc>
                  <a:txBody>
                    <a:bodyPr/>
                    <a:lstStyle/>
                    <a:p>
                      <a:pPr algn="r" fontAlgn="b"/>
                      <a:r>
                        <a:rPr lang="en-US" sz="2100" u="none" strike="noStrike">
                          <a:solidFill>
                            <a:schemeClr val="tx1">
                              <a:lumMod val="75000"/>
                              <a:lumOff val="25000"/>
                            </a:schemeClr>
                          </a:solidFill>
                          <a:effectLst/>
                        </a:rPr>
                        <a:t> 2,000 </a:t>
                      </a:r>
                      <a:endParaRPr lang="en-US" sz="2100" b="0" i="0" u="none" strike="noStrike">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$80,664</a:t>
                      </a:r>
                      <a:endParaRPr lang="en-U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$76,164</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4"/>
                  </a:ext>
                </a:extLst>
              </a:tr>
              <a:tr h="482541">
                <a:tc>
                  <a:txBody>
                    <a:bodyPr/>
                    <a:lstStyle/>
                    <a:p>
                      <a:pPr algn="r" fontAlgn="b"/>
                      <a:r>
                        <a:rPr lang="en-US" sz="2100" u="none" strike="noStrike" dirty="0">
                          <a:solidFill>
                            <a:schemeClr val="tx1">
                              <a:lumMod val="75000"/>
                              <a:lumOff val="25000"/>
                            </a:schemeClr>
                          </a:solidFill>
                          <a:effectLst/>
                        </a:rPr>
                        <a:t> 10,000 </a:t>
                      </a:r>
                      <a:endParaRPr lang="en-U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$403,318</a:t>
                      </a:r>
                      <a:endParaRPr lang="en-US" sz="2100" b="0" i="0" u="none" strike="noStrike" dirty="0">
                        <a:solidFill>
                          <a:schemeClr val="tx1">
                            <a:lumMod val="75000"/>
                            <a:lumOff val="25000"/>
                          </a:schemeClr>
                        </a:solidFill>
                        <a:effectLst/>
                        <a:latin typeface="Calibri" charset="0"/>
                      </a:endParaRPr>
                    </a:p>
                  </a:txBody>
                  <a:tcPr marL="16918" marR="16918" marT="16918" marB="0" anchor="b"/>
                </a:tc>
                <a:tc>
                  <a:txBody>
                    <a:bodyPr/>
                    <a:lstStyle/>
                    <a:p>
                      <a:pPr algn="r" fontAlgn="b"/>
                      <a:r>
                        <a:rPr lang="en-US" sz="2100" u="none" strike="noStrike" dirty="0">
                          <a:solidFill>
                            <a:schemeClr val="tx1">
                              <a:lumMod val="75000"/>
                              <a:lumOff val="25000"/>
                            </a:schemeClr>
                          </a:solidFill>
                          <a:effectLst/>
                        </a:rPr>
                        <a:t>$383,318</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5"/>
                  </a:ext>
                </a:extLst>
              </a:tr>
            </a:tbl>
          </a:graphicData>
        </a:graphic>
      </p:graphicFrame>
      <p:sp>
        <p:nvSpPr>
          <p:cNvPr id="7" name="Right Arrow 6"/>
          <p:cNvSpPr/>
          <p:nvPr/>
        </p:nvSpPr>
        <p:spPr>
          <a:xfrm rot="20349988">
            <a:off x="4035062" y="4913529"/>
            <a:ext cx="2260106" cy="1058959"/>
          </a:xfrm>
          <a:prstGeom prst="rightArrow">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79" tIns="45690" rIns="91379" bIns="45690" rtlCol="0" anchor="ctr"/>
          <a:lstStyle/>
          <a:p>
            <a:pPr algn="ctr" defTabSz="1218072" fontAlgn="base">
              <a:spcBef>
                <a:spcPct val="0"/>
              </a:spcBef>
              <a:spcAft>
                <a:spcPct val="0"/>
              </a:spcAft>
            </a:pPr>
            <a:endParaRPr kumimoji="1" lang="en-US" sz="2398" dirty="0">
              <a:solidFill>
                <a:prstClr val="white"/>
              </a:solidFill>
              <a:latin typeface="Calibri"/>
            </a:endParaRPr>
          </a:p>
        </p:txBody>
      </p:sp>
      <p:sp>
        <p:nvSpPr>
          <p:cNvPr id="8" name="TextBox 7"/>
          <p:cNvSpPr txBox="1"/>
          <p:nvPr/>
        </p:nvSpPr>
        <p:spPr>
          <a:xfrm>
            <a:off x="139884" y="6629331"/>
            <a:ext cx="7519130" cy="215386"/>
          </a:xfrm>
          <a:prstGeom prst="rect">
            <a:avLst/>
          </a:prstGeom>
        </p:spPr>
        <p:txBody>
          <a:bodyPr wrap="none" lIns="0" tIns="0" rIns="0" bIns="0" rtlCol="0">
            <a:noAutofit/>
          </a:bodyPr>
          <a:lstStyle/>
          <a:p>
            <a:pPr defTabSz="1218072" fontAlgn="base">
              <a:lnSpc>
                <a:spcPct val="90000"/>
              </a:lnSpc>
              <a:spcBef>
                <a:spcPct val="0"/>
              </a:spcBef>
              <a:spcAft>
                <a:spcPct val="0"/>
              </a:spcAft>
            </a:pPr>
            <a:r>
              <a:rPr kumimoji="1" lang="en-US" sz="1332" i="1" dirty="0">
                <a:solidFill>
                  <a:srgbClr val="747679"/>
                </a:solidFill>
                <a:latin typeface="Lato Light" charset="0"/>
                <a:ea typeface="Lato Light" charset="0"/>
                <a:cs typeface="Lato Light" charset="0"/>
              </a:rPr>
              <a:t>* Source</a:t>
            </a:r>
            <a:r>
              <a:rPr kumimoji="1" lang="en-US" sz="1332" i="1">
                <a:solidFill>
                  <a:srgbClr val="747679"/>
                </a:solidFill>
                <a:latin typeface="Lato Light" charset="0"/>
                <a:ea typeface="Lato Light" charset="0"/>
                <a:cs typeface="Lato Light" charset="0"/>
              </a:rPr>
              <a:t>: Estimates </a:t>
            </a:r>
            <a:r>
              <a:rPr kumimoji="1" lang="en-US" sz="1332" i="1" dirty="0">
                <a:solidFill>
                  <a:srgbClr val="747679"/>
                </a:solidFill>
                <a:latin typeface="Lato Light" charset="0"/>
                <a:ea typeface="Lato Light" charset="0"/>
                <a:cs typeface="Lato Light" charset="0"/>
              </a:rPr>
              <a:t>for 2016 based on </a:t>
            </a:r>
            <a:r>
              <a:rPr kumimoji="1" lang="en-US" sz="1332" i="1">
                <a:solidFill>
                  <a:srgbClr val="747679"/>
                </a:solidFill>
                <a:latin typeface="Lato Light" charset="0"/>
                <a:ea typeface="Lato Light" charset="0"/>
                <a:cs typeface="Lato Light" charset="0"/>
              </a:rPr>
              <a:t>average trend from </a:t>
            </a:r>
            <a:r>
              <a:rPr kumimoji="1" lang="en-US" sz="1332" i="1" dirty="0">
                <a:solidFill>
                  <a:srgbClr val="747679"/>
                </a:solidFill>
                <a:latin typeface="Lato Light" charset="0"/>
                <a:ea typeface="Lato Light" charset="0"/>
                <a:cs typeface="Lato Light" charset="0"/>
              </a:rPr>
              <a:t>Radicati ”Email Statistics Report 2009-2013”</a:t>
            </a:r>
          </a:p>
        </p:txBody>
      </p:sp>
      <p:graphicFrame>
        <p:nvGraphicFramePr>
          <p:cNvPr id="9" name="Table 8"/>
          <p:cNvGraphicFramePr>
            <a:graphicFrameLocks noGrp="1"/>
          </p:cNvGraphicFramePr>
          <p:nvPr>
            <p:extLst/>
          </p:nvPr>
        </p:nvGraphicFramePr>
        <p:xfrm>
          <a:off x="10296704" y="2259861"/>
          <a:ext cx="1317856" cy="3353904"/>
        </p:xfrm>
        <a:graphic>
          <a:graphicData uri="http://schemas.openxmlformats.org/drawingml/2006/table">
            <a:tbl>
              <a:tblPr firstRow="1" bandRow="1">
                <a:tableStyleId>{0E3FDE45-AF77-4B5C-9715-49D594BDF05E}</a:tableStyleId>
              </a:tblPr>
              <a:tblGrid>
                <a:gridCol w="1317856">
                  <a:extLst>
                    <a:ext uri="{9D8B030D-6E8A-4147-A177-3AD203B41FA5}">
                      <a16:colId xmlns:a16="http://schemas.microsoft.com/office/drawing/2014/main" val="20000"/>
                    </a:ext>
                  </a:extLst>
                </a:gridCol>
              </a:tblGrid>
              <a:tr h="941199">
                <a:tc>
                  <a:txBody>
                    <a:bodyPr/>
                    <a:lstStyle/>
                    <a:p>
                      <a:pPr algn="r" fontAlgn="b"/>
                      <a:r>
                        <a:rPr lang="en-US" sz="2100" u="none" strike="noStrike" dirty="0">
                          <a:solidFill>
                            <a:schemeClr val="tx1">
                              <a:lumMod val="75000"/>
                              <a:lumOff val="25000"/>
                            </a:schemeClr>
                          </a:solidFill>
                          <a:effectLst/>
                        </a:rPr>
                        <a:t>No Replication</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0"/>
                  </a:ext>
                </a:extLst>
              </a:tr>
              <a:tr h="482541">
                <a:tc>
                  <a:txBody>
                    <a:bodyPr/>
                    <a:lstStyle/>
                    <a:p>
                      <a:pPr algn="r" fontAlgn="b"/>
                      <a:r>
                        <a:rPr lang="en-US" sz="2100" u="none" strike="noStrike" dirty="0">
                          <a:solidFill>
                            <a:schemeClr val="tx1">
                              <a:lumMod val="75000"/>
                              <a:lumOff val="25000"/>
                            </a:schemeClr>
                          </a:solidFill>
                          <a:effectLst/>
                        </a:rPr>
                        <a:t>$733</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1"/>
                  </a:ext>
                </a:extLst>
              </a:tr>
              <a:tr h="482541">
                <a:tc>
                  <a:txBody>
                    <a:bodyPr/>
                    <a:lstStyle/>
                    <a:p>
                      <a:pPr algn="r" fontAlgn="b"/>
                      <a:r>
                        <a:rPr lang="en-US" sz="2100" u="none" strike="noStrike" dirty="0">
                          <a:solidFill>
                            <a:schemeClr val="tx1">
                              <a:lumMod val="75000"/>
                              <a:lumOff val="25000"/>
                            </a:schemeClr>
                          </a:solidFill>
                          <a:effectLst/>
                        </a:rPr>
                        <a:t>$3,667</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2"/>
                  </a:ext>
                </a:extLst>
              </a:tr>
              <a:tr h="482541">
                <a:tc>
                  <a:txBody>
                    <a:bodyPr/>
                    <a:lstStyle/>
                    <a:p>
                      <a:pPr algn="r" fontAlgn="b"/>
                      <a:r>
                        <a:rPr lang="en-US" sz="2100" u="none" strike="noStrike" dirty="0">
                          <a:solidFill>
                            <a:schemeClr val="tx1">
                              <a:lumMod val="75000"/>
                              <a:lumOff val="25000"/>
                            </a:schemeClr>
                          </a:solidFill>
                          <a:effectLst/>
                        </a:rPr>
                        <a:t>$7,333</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3"/>
                  </a:ext>
                </a:extLst>
              </a:tr>
              <a:tr h="482541">
                <a:tc>
                  <a:txBody>
                    <a:bodyPr/>
                    <a:lstStyle/>
                    <a:p>
                      <a:pPr algn="r" fontAlgn="b"/>
                      <a:r>
                        <a:rPr lang="en-US" sz="2100" u="none" strike="noStrike" dirty="0">
                          <a:solidFill>
                            <a:schemeClr val="tx1">
                              <a:lumMod val="75000"/>
                              <a:lumOff val="25000"/>
                            </a:schemeClr>
                          </a:solidFill>
                          <a:effectLst/>
                        </a:rPr>
                        <a:t>$14,666</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4"/>
                  </a:ext>
                </a:extLst>
              </a:tr>
              <a:tr h="482541">
                <a:tc>
                  <a:txBody>
                    <a:bodyPr/>
                    <a:lstStyle/>
                    <a:p>
                      <a:pPr algn="r" fontAlgn="b"/>
                      <a:r>
                        <a:rPr lang="en-US" sz="2100" u="none" strike="noStrike" dirty="0">
                          <a:solidFill>
                            <a:schemeClr val="tx1">
                              <a:lumMod val="75000"/>
                              <a:lumOff val="25000"/>
                            </a:schemeClr>
                          </a:solidFill>
                          <a:effectLst/>
                        </a:rPr>
                        <a:t>$73,330</a:t>
                      </a:r>
                      <a:endParaRPr lang="en-US" sz="2100" b="0" i="0" u="none" strike="noStrike" dirty="0">
                        <a:solidFill>
                          <a:schemeClr val="tx1">
                            <a:lumMod val="75000"/>
                            <a:lumOff val="25000"/>
                          </a:schemeClr>
                        </a:solidFill>
                        <a:effectLst/>
                        <a:latin typeface="Calibri" charset="0"/>
                      </a:endParaRPr>
                    </a:p>
                  </a:txBody>
                  <a:tcPr marL="16918" marR="16918" marT="16918" marB="0" anchor="b"/>
                </a:tc>
                <a:extLst>
                  <a:ext uri="{0D108BD9-81ED-4DB2-BD59-A6C34878D82A}">
                    <a16:rowId xmlns:a16="http://schemas.microsoft.com/office/drawing/2014/main" val="10005"/>
                  </a:ext>
                </a:extLst>
              </a:tr>
            </a:tbl>
          </a:graphicData>
        </a:graphic>
      </p:graphicFrame>
      <p:sp>
        <p:nvSpPr>
          <p:cNvPr id="10" name="TextBox 9"/>
          <p:cNvSpPr txBox="1"/>
          <p:nvPr/>
        </p:nvSpPr>
        <p:spPr>
          <a:xfrm>
            <a:off x="6409594" y="1707579"/>
            <a:ext cx="4831686" cy="408923"/>
          </a:xfrm>
          <a:prstGeom prst="rect">
            <a:avLst/>
          </a:prstGeom>
        </p:spPr>
        <p:txBody>
          <a:bodyPr wrap="none" lIns="0" tIns="0" rIns="0" bIns="0" rtlCol="0">
            <a:noAutofit/>
          </a:bodyPr>
          <a:lstStyle/>
          <a:p>
            <a:pPr defTabSz="1218072" fontAlgn="base">
              <a:lnSpc>
                <a:spcPct val="90000"/>
              </a:lnSpc>
              <a:spcBef>
                <a:spcPct val="0"/>
              </a:spcBef>
              <a:spcAft>
                <a:spcPct val="0"/>
              </a:spcAft>
            </a:pPr>
            <a:r>
              <a:rPr kumimoji="1" lang="en-US" sz="2131" b="1" dirty="0">
                <a:solidFill>
                  <a:srgbClr val="747679"/>
                </a:solidFill>
                <a:latin typeface="Calibri" pitchFamily="34" charset="0"/>
                <a:ea typeface="Lato" charset="0"/>
                <a:cs typeface="Lato" charset="0"/>
              </a:rPr>
              <a:t>Company Monthly Savings - estimates</a:t>
            </a:r>
          </a:p>
          <a:p>
            <a:pPr defTabSz="1218072" fontAlgn="base">
              <a:lnSpc>
                <a:spcPct val="90000"/>
              </a:lnSpc>
              <a:spcBef>
                <a:spcPct val="0"/>
              </a:spcBef>
              <a:spcAft>
                <a:spcPct val="0"/>
              </a:spcAft>
            </a:pPr>
            <a:endParaRPr kumimoji="1" lang="en-US" sz="2131" b="1" dirty="0">
              <a:solidFill>
                <a:srgbClr val="747679"/>
              </a:solidFill>
              <a:latin typeface="Calibri" pitchFamily="34" charset="0"/>
              <a:ea typeface="Lato" charset="0"/>
              <a:cs typeface="Lato" charset="0"/>
            </a:endParaRPr>
          </a:p>
        </p:txBody>
      </p:sp>
    </p:spTree>
    <p:extLst>
      <p:ext uri="{BB962C8B-B14F-4D97-AF65-F5344CB8AC3E}">
        <p14:creationId xmlns:p14="http://schemas.microsoft.com/office/powerpoint/2010/main" val="138861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fade">
                                      <p:cBhvr>
                                        <p:cTn id="30" dur="500"/>
                                        <p:tgtEl>
                                          <p:spTgt spid="4">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animEffect transition="in" filter="fade">
                                      <p:cBhvr>
                                        <p:cTn id="33" dur="500"/>
                                        <p:tgtEl>
                                          <p:spTgt spid="4">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xEl>
                                              <p:pRg st="11" end="11"/>
                                            </p:txEl>
                                          </p:spTgt>
                                        </p:tgtEl>
                                        <p:attrNameLst>
                                          <p:attrName>style.visibility</p:attrName>
                                        </p:attrNameLst>
                                      </p:cBhvr>
                                      <p:to>
                                        <p:strVal val="visible"/>
                                      </p:to>
                                    </p:set>
                                    <p:animEffect transition="in" filter="fade">
                                      <p:cBhvr>
                                        <p:cTn id="38" dur="500"/>
                                        <p:tgtEl>
                                          <p:spTgt spid="4">
                                            <p:txEl>
                                              <p:pRg st="11" end="1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13" end="13"/>
                                            </p:txEl>
                                          </p:spTgt>
                                        </p:tgtEl>
                                        <p:attrNameLst>
                                          <p:attrName>style.visibility</p:attrName>
                                        </p:attrNameLst>
                                      </p:cBhvr>
                                      <p:to>
                                        <p:strVal val="visible"/>
                                      </p:to>
                                    </p:set>
                                    <p:animEffect transition="in" filter="fade">
                                      <p:cBhvr>
                                        <p:cTn id="43" dur="500"/>
                                        <p:tgtEl>
                                          <p:spTgt spid="4">
                                            <p:txEl>
                                              <p:pRg st="13" end="1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139" y="209621"/>
            <a:ext cx="5742341" cy="523220"/>
          </a:xfrm>
          <a:prstGeom prst="rect">
            <a:avLst/>
          </a:prstGeom>
          <a:noFill/>
        </p:spPr>
        <p:txBody>
          <a:bodyPr wrap="none" rtlCol="0">
            <a:spAutoFit/>
          </a:bodyPr>
          <a:lstStyle/>
          <a:p>
            <a:r>
              <a:rPr lang="en-US" sz="2800" dirty="0" smtClean="0">
                <a:solidFill>
                  <a:schemeClr val="bg1">
                    <a:lumMod val="50000"/>
                  </a:schemeClr>
                </a:solidFill>
              </a:rPr>
              <a:t>Mail2Cloud Fusion Additional Benefits</a:t>
            </a:r>
            <a:endParaRPr lang="en-US" sz="2800" dirty="0">
              <a:solidFill>
                <a:schemeClr val="bg1">
                  <a:lumMod val="50000"/>
                </a:schemeClr>
              </a:solidFill>
            </a:endParaRPr>
          </a:p>
        </p:txBody>
      </p:sp>
      <p:sp>
        <p:nvSpPr>
          <p:cNvPr id="3" name="TextBox 2"/>
          <p:cNvSpPr txBox="1"/>
          <p:nvPr/>
        </p:nvSpPr>
        <p:spPr>
          <a:xfrm>
            <a:off x="1775805" y="1352454"/>
            <a:ext cx="3840320" cy="1908215"/>
          </a:xfrm>
          <a:prstGeom prst="rect">
            <a:avLst/>
          </a:prstGeom>
          <a:noFill/>
        </p:spPr>
        <p:txBody>
          <a:bodyPr wrap="square" rtlCol="0">
            <a:spAutoFit/>
          </a:bodyPr>
          <a:lstStyle/>
          <a:p>
            <a:r>
              <a:rPr lang="en-US" dirty="0" smtClean="0">
                <a:solidFill>
                  <a:schemeClr val="bg1">
                    <a:lumMod val="50000"/>
                  </a:schemeClr>
                </a:solidFill>
                <a:latin typeface="+mj-lt"/>
              </a:rPr>
              <a:t>Higher Network Performance</a:t>
            </a:r>
          </a:p>
          <a:p>
            <a:pPr marL="285750" indent="-285750">
              <a:buFont typeface="Arial" panose="020B0604020202020204" pitchFamily="34" charset="0"/>
              <a:buChar char="•"/>
            </a:pPr>
            <a:endParaRPr lang="en-US" sz="1600" dirty="0" smtClean="0">
              <a:solidFill>
                <a:schemeClr val="bg1">
                  <a:lumMod val="50000"/>
                </a:schemeClr>
              </a:solidFill>
            </a:endParaRPr>
          </a:p>
          <a:p>
            <a:pPr marL="285750" indent="-285750">
              <a:buFont typeface="Arial" panose="020B0604020202020204" pitchFamily="34" charset="0"/>
              <a:buChar char="•"/>
            </a:pPr>
            <a:r>
              <a:rPr lang="en-US" sz="1400" dirty="0" smtClean="0">
                <a:solidFill>
                  <a:schemeClr val="bg1">
                    <a:lumMod val="50000"/>
                  </a:schemeClr>
                </a:solidFill>
              </a:rPr>
              <a:t>Order of magnitude email bandwidth reduction means </a:t>
            </a:r>
            <a:r>
              <a:rPr lang="en-US" sz="1400" b="1" dirty="0" smtClean="0">
                <a:solidFill>
                  <a:schemeClr val="bg1">
                    <a:lumMod val="50000"/>
                  </a:schemeClr>
                </a:solidFill>
              </a:rPr>
              <a:t>faster response </a:t>
            </a:r>
            <a:r>
              <a:rPr lang="en-US" sz="1400" dirty="0" smtClean="0">
                <a:solidFill>
                  <a:schemeClr val="bg1">
                    <a:lumMod val="50000"/>
                  </a:schemeClr>
                </a:solidFill>
              </a:rPr>
              <a:t>times for mobile and remote employees. </a:t>
            </a:r>
          </a:p>
          <a:p>
            <a:pPr marL="285750" indent="-285750">
              <a:buFont typeface="Arial" panose="020B0604020202020204" pitchFamily="34" charset="0"/>
              <a:buChar char="•"/>
            </a:pPr>
            <a:r>
              <a:rPr lang="en-US" sz="1400" dirty="0" smtClean="0">
                <a:solidFill>
                  <a:schemeClr val="bg1">
                    <a:lumMod val="50000"/>
                  </a:schemeClr>
                </a:solidFill>
              </a:rPr>
              <a:t>Attachments transit network in original size – </a:t>
            </a:r>
            <a:r>
              <a:rPr lang="en-US" sz="1400" b="1" dirty="0" smtClean="0">
                <a:solidFill>
                  <a:schemeClr val="bg1">
                    <a:lumMod val="50000"/>
                  </a:schemeClr>
                </a:solidFill>
              </a:rPr>
              <a:t>avoiding</a:t>
            </a:r>
            <a:r>
              <a:rPr lang="en-US" sz="1400" dirty="0" smtClean="0">
                <a:solidFill>
                  <a:schemeClr val="bg1">
                    <a:lumMod val="50000"/>
                  </a:schemeClr>
                </a:solidFill>
              </a:rPr>
              <a:t> email encoding file size </a:t>
            </a:r>
            <a:r>
              <a:rPr lang="en-US" sz="1400" b="1" dirty="0" smtClean="0">
                <a:solidFill>
                  <a:schemeClr val="bg1">
                    <a:lumMod val="50000"/>
                  </a:schemeClr>
                </a:solidFill>
              </a:rPr>
              <a:t>inflation</a:t>
            </a:r>
            <a:r>
              <a:rPr lang="en-US" sz="1400" dirty="0" smtClean="0">
                <a:solidFill>
                  <a:schemeClr val="bg1">
                    <a:lumMod val="50000"/>
                  </a:schemeClr>
                </a:solidFill>
              </a:rPr>
              <a:t> of </a:t>
            </a:r>
            <a:r>
              <a:rPr lang="en-US" sz="1400" b="1" dirty="0" smtClean="0">
                <a:solidFill>
                  <a:schemeClr val="bg1">
                    <a:lumMod val="50000"/>
                  </a:schemeClr>
                </a:solidFill>
              </a:rPr>
              <a:t>+36%</a:t>
            </a:r>
            <a:r>
              <a:rPr lang="en-US" sz="1400" dirty="0" smtClean="0">
                <a:solidFill>
                  <a:schemeClr val="bg1">
                    <a:lumMod val="50000"/>
                  </a:schemeClr>
                </a:solidFill>
              </a:rPr>
              <a:t>.</a:t>
            </a:r>
            <a:endParaRPr lang="en-US" sz="1400" dirty="0">
              <a:solidFill>
                <a:schemeClr val="bg1">
                  <a:lumMod val="50000"/>
                </a:schemeClr>
              </a:solidFill>
            </a:endParaRPr>
          </a:p>
        </p:txBody>
      </p:sp>
      <p:sp>
        <p:nvSpPr>
          <p:cNvPr id="4" name="TextBox 3"/>
          <p:cNvSpPr txBox="1"/>
          <p:nvPr/>
        </p:nvSpPr>
        <p:spPr>
          <a:xfrm>
            <a:off x="7291330" y="1352454"/>
            <a:ext cx="3840320" cy="1908215"/>
          </a:xfrm>
          <a:prstGeom prst="rect">
            <a:avLst/>
          </a:prstGeom>
          <a:noFill/>
        </p:spPr>
        <p:txBody>
          <a:bodyPr wrap="square" rtlCol="0">
            <a:spAutoFit/>
          </a:bodyPr>
          <a:lstStyle/>
          <a:p>
            <a:r>
              <a:rPr lang="en-US" dirty="0" smtClean="0">
                <a:solidFill>
                  <a:schemeClr val="bg1">
                    <a:lumMod val="50000"/>
                  </a:schemeClr>
                </a:solidFill>
                <a:latin typeface="+mj-lt"/>
              </a:rPr>
              <a:t>Improved Collaboration</a:t>
            </a:r>
          </a:p>
          <a:p>
            <a:pPr marL="285750" indent="-285750">
              <a:buFont typeface="Arial" panose="020B0604020202020204" pitchFamily="34" charset="0"/>
              <a:buChar char="•"/>
            </a:pPr>
            <a:endParaRPr lang="en-US" sz="1600" dirty="0" smtClean="0">
              <a:solidFill>
                <a:schemeClr val="bg1">
                  <a:lumMod val="50000"/>
                </a:schemeClr>
              </a:solidFill>
            </a:endParaRPr>
          </a:p>
          <a:p>
            <a:pPr marL="285750" indent="-285750">
              <a:buFont typeface="Arial" panose="020B0604020202020204" pitchFamily="34" charset="0"/>
              <a:buChar char="•"/>
            </a:pPr>
            <a:r>
              <a:rPr lang="en-US" sz="1400" dirty="0" smtClean="0">
                <a:solidFill>
                  <a:schemeClr val="bg1">
                    <a:lumMod val="50000"/>
                  </a:schemeClr>
                </a:solidFill>
              </a:rPr>
              <a:t>Cloud storage preview links provide </a:t>
            </a:r>
            <a:r>
              <a:rPr lang="en-US" sz="1400" b="1" dirty="0" smtClean="0">
                <a:solidFill>
                  <a:schemeClr val="bg1">
                    <a:lumMod val="50000"/>
                  </a:schemeClr>
                </a:solidFill>
              </a:rPr>
              <a:t>attachment visibility </a:t>
            </a:r>
            <a:r>
              <a:rPr lang="en-US" sz="1400" dirty="0" smtClean="0">
                <a:solidFill>
                  <a:schemeClr val="bg1">
                    <a:lumMod val="50000"/>
                  </a:schemeClr>
                </a:solidFill>
              </a:rPr>
              <a:t>from </a:t>
            </a:r>
            <a:r>
              <a:rPr lang="en-US" sz="1400" b="1" dirty="0" smtClean="0">
                <a:solidFill>
                  <a:schemeClr val="bg1">
                    <a:lumMod val="50000"/>
                  </a:schemeClr>
                </a:solidFill>
              </a:rPr>
              <a:t>every device </a:t>
            </a:r>
            <a:r>
              <a:rPr lang="en-US" sz="1400" dirty="0" smtClean="0">
                <a:solidFill>
                  <a:schemeClr val="bg1">
                    <a:lumMod val="50000"/>
                  </a:schemeClr>
                </a:solidFill>
              </a:rPr>
              <a:t>for 140+ file types by Box.</a:t>
            </a:r>
          </a:p>
          <a:p>
            <a:pPr marL="285750" indent="-285750">
              <a:buFont typeface="Arial" panose="020B0604020202020204" pitchFamily="34" charset="0"/>
              <a:buChar char="•"/>
            </a:pPr>
            <a:r>
              <a:rPr lang="en-US" sz="1400" b="1" dirty="0" smtClean="0">
                <a:solidFill>
                  <a:schemeClr val="bg1">
                    <a:lumMod val="50000"/>
                  </a:schemeClr>
                </a:solidFill>
              </a:rPr>
              <a:t>Costs reduced </a:t>
            </a:r>
            <a:r>
              <a:rPr lang="en-US" sz="1400" dirty="0" smtClean="0">
                <a:solidFill>
                  <a:schemeClr val="bg1">
                    <a:lumMod val="50000"/>
                  </a:schemeClr>
                </a:solidFill>
              </a:rPr>
              <a:t>as users no longer need be provisioned with software to preview attachments (ex. AI, CAD, DICOM, etc.)</a:t>
            </a:r>
            <a:endParaRPr lang="en-US" sz="1400" dirty="0">
              <a:solidFill>
                <a:schemeClr val="bg1">
                  <a:lumMod val="50000"/>
                </a:schemeClr>
              </a:solidFill>
            </a:endParaRPr>
          </a:p>
        </p:txBody>
      </p:sp>
      <p:sp>
        <p:nvSpPr>
          <p:cNvPr id="5" name="TextBox 4"/>
          <p:cNvSpPr txBox="1"/>
          <p:nvPr/>
        </p:nvSpPr>
        <p:spPr>
          <a:xfrm>
            <a:off x="1775805" y="4176571"/>
            <a:ext cx="3840320" cy="1908215"/>
          </a:xfrm>
          <a:prstGeom prst="rect">
            <a:avLst/>
          </a:prstGeom>
          <a:noFill/>
        </p:spPr>
        <p:txBody>
          <a:bodyPr wrap="square" rtlCol="0">
            <a:spAutoFit/>
          </a:bodyPr>
          <a:lstStyle/>
          <a:p>
            <a:r>
              <a:rPr lang="en-US" dirty="0">
                <a:solidFill>
                  <a:schemeClr val="bg1">
                    <a:lumMod val="50000"/>
                  </a:schemeClr>
                </a:solidFill>
                <a:latin typeface="+mj-lt"/>
              </a:rPr>
              <a:t>Augmented </a:t>
            </a:r>
            <a:r>
              <a:rPr lang="en-US" dirty="0" smtClean="0">
                <a:solidFill>
                  <a:schemeClr val="bg1">
                    <a:lumMod val="50000"/>
                  </a:schemeClr>
                </a:solidFill>
                <a:latin typeface="+mj-lt"/>
              </a:rPr>
              <a:t>Email Capabilities</a:t>
            </a:r>
          </a:p>
          <a:p>
            <a:endParaRPr lang="en-US" sz="1600" dirty="0" smtClean="0">
              <a:solidFill>
                <a:schemeClr val="bg1">
                  <a:lumMod val="50000"/>
                </a:schemeClr>
              </a:solidFill>
            </a:endParaRPr>
          </a:p>
          <a:p>
            <a:pPr marL="285750" indent="-285750">
              <a:buFont typeface="Arial" panose="020B0604020202020204" pitchFamily="34" charset="0"/>
              <a:buChar char="•"/>
            </a:pPr>
            <a:r>
              <a:rPr lang="en-US" sz="1400" dirty="0" smtClean="0">
                <a:solidFill>
                  <a:schemeClr val="bg1">
                    <a:lumMod val="50000"/>
                  </a:schemeClr>
                </a:solidFill>
              </a:rPr>
              <a:t>Email size limitations mitigated. Users can send/receive </a:t>
            </a:r>
            <a:r>
              <a:rPr lang="en-US" sz="1400" b="1" dirty="0" smtClean="0">
                <a:solidFill>
                  <a:schemeClr val="bg1">
                    <a:lumMod val="50000"/>
                  </a:schemeClr>
                </a:solidFill>
              </a:rPr>
              <a:t>500Mb+</a:t>
            </a:r>
            <a:r>
              <a:rPr lang="en-US" sz="1400" dirty="0" smtClean="0">
                <a:solidFill>
                  <a:schemeClr val="bg1">
                    <a:lumMod val="50000"/>
                  </a:schemeClr>
                </a:solidFill>
              </a:rPr>
              <a:t> emails.*</a:t>
            </a:r>
          </a:p>
          <a:p>
            <a:pPr marL="285750" indent="-285750">
              <a:buFont typeface="Arial" panose="020B0604020202020204" pitchFamily="34" charset="0"/>
              <a:buChar char="•"/>
            </a:pPr>
            <a:r>
              <a:rPr lang="en-US" sz="1400" dirty="0" smtClean="0">
                <a:solidFill>
                  <a:schemeClr val="bg1">
                    <a:lumMod val="50000"/>
                  </a:schemeClr>
                </a:solidFill>
              </a:rPr>
              <a:t>Detailed </a:t>
            </a:r>
            <a:r>
              <a:rPr lang="en-US" sz="1400" b="1" dirty="0" smtClean="0">
                <a:solidFill>
                  <a:schemeClr val="bg1">
                    <a:lumMod val="50000"/>
                  </a:schemeClr>
                </a:solidFill>
              </a:rPr>
              <a:t>geographic tracking </a:t>
            </a:r>
            <a:r>
              <a:rPr lang="en-US" sz="1400" dirty="0" smtClean="0">
                <a:solidFill>
                  <a:schemeClr val="bg1">
                    <a:lumMod val="50000"/>
                  </a:schemeClr>
                </a:solidFill>
              </a:rPr>
              <a:t>of all attachment deliveries.</a:t>
            </a:r>
          </a:p>
          <a:p>
            <a:pPr marL="285750" indent="-285750">
              <a:buFont typeface="Arial" panose="020B0604020202020204" pitchFamily="34" charset="0"/>
              <a:buChar char="•"/>
            </a:pPr>
            <a:r>
              <a:rPr lang="en-US" sz="1400" dirty="0" smtClean="0">
                <a:solidFill>
                  <a:schemeClr val="bg1">
                    <a:lumMod val="50000"/>
                  </a:schemeClr>
                </a:solidFill>
              </a:rPr>
              <a:t>Leverages Box workflow capabilities across all attachment traffic.</a:t>
            </a:r>
          </a:p>
        </p:txBody>
      </p:sp>
      <p:sp>
        <p:nvSpPr>
          <p:cNvPr id="6" name="TextBox 5"/>
          <p:cNvSpPr txBox="1"/>
          <p:nvPr/>
        </p:nvSpPr>
        <p:spPr>
          <a:xfrm>
            <a:off x="7291329" y="4171205"/>
            <a:ext cx="4000959" cy="1477328"/>
          </a:xfrm>
          <a:prstGeom prst="rect">
            <a:avLst/>
          </a:prstGeom>
          <a:noFill/>
        </p:spPr>
        <p:txBody>
          <a:bodyPr wrap="square" rtlCol="0">
            <a:spAutoFit/>
          </a:bodyPr>
          <a:lstStyle/>
          <a:p>
            <a:r>
              <a:rPr lang="en-US" dirty="0" smtClean="0">
                <a:solidFill>
                  <a:schemeClr val="bg1">
                    <a:lumMod val="50000"/>
                  </a:schemeClr>
                </a:solidFill>
                <a:latin typeface="+mj-lt"/>
              </a:rPr>
              <a:t>Greater Security</a:t>
            </a:r>
          </a:p>
          <a:p>
            <a:endParaRPr lang="en-US" sz="1600" dirty="0" smtClean="0">
              <a:solidFill>
                <a:schemeClr val="bg1">
                  <a:lumMod val="50000"/>
                </a:schemeClr>
              </a:solidFill>
            </a:endParaRPr>
          </a:p>
          <a:p>
            <a:pPr marL="285750" indent="-285750">
              <a:buFont typeface="Arial" panose="020B0604020202020204" pitchFamily="34" charset="0"/>
              <a:buChar char="•"/>
            </a:pPr>
            <a:r>
              <a:rPr lang="en-US" sz="1400" dirty="0" smtClean="0">
                <a:solidFill>
                  <a:schemeClr val="bg1">
                    <a:lumMod val="50000"/>
                  </a:schemeClr>
                </a:solidFill>
              </a:rPr>
              <a:t>Email attachments </a:t>
            </a:r>
            <a:r>
              <a:rPr lang="en-US" sz="1400" b="1" dirty="0" smtClean="0">
                <a:solidFill>
                  <a:schemeClr val="bg1">
                    <a:lumMod val="50000"/>
                  </a:schemeClr>
                </a:solidFill>
              </a:rPr>
              <a:t>no longer exposed </a:t>
            </a:r>
            <a:r>
              <a:rPr lang="en-US" sz="1400" dirty="0" smtClean="0">
                <a:solidFill>
                  <a:schemeClr val="bg1">
                    <a:lumMod val="50000"/>
                  </a:schemeClr>
                </a:solidFill>
              </a:rPr>
              <a:t>in email.</a:t>
            </a:r>
          </a:p>
          <a:p>
            <a:pPr marL="285750" indent="-285750">
              <a:buFont typeface="Arial" panose="020B0604020202020204" pitchFamily="34" charset="0"/>
              <a:buChar char="•"/>
            </a:pPr>
            <a:r>
              <a:rPr lang="en-US" sz="1400" dirty="0" smtClean="0">
                <a:solidFill>
                  <a:schemeClr val="bg1">
                    <a:lumMod val="50000"/>
                  </a:schemeClr>
                </a:solidFill>
              </a:rPr>
              <a:t>Attachment link </a:t>
            </a:r>
            <a:r>
              <a:rPr lang="en-US" sz="1400" b="1" dirty="0" smtClean="0">
                <a:solidFill>
                  <a:schemeClr val="bg1">
                    <a:lumMod val="50000"/>
                  </a:schemeClr>
                </a:solidFill>
              </a:rPr>
              <a:t>security</a:t>
            </a:r>
            <a:r>
              <a:rPr lang="en-US" sz="1400" dirty="0" smtClean="0">
                <a:solidFill>
                  <a:schemeClr val="bg1">
                    <a:lumMod val="50000"/>
                  </a:schemeClr>
                </a:solidFill>
              </a:rPr>
              <a:t> can be administratively set to expire in X days, require authentication or allow preview only (i.e. no download).</a:t>
            </a:r>
          </a:p>
        </p:txBody>
      </p:sp>
      <p:sp>
        <p:nvSpPr>
          <p:cNvPr id="7" name="TextBox 6"/>
          <p:cNvSpPr txBox="1"/>
          <p:nvPr/>
        </p:nvSpPr>
        <p:spPr>
          <a:xfrm>
            <a:off x="8472790" y="6061746"/>
            <a:ext cx="3534494" cy="307777"/>
          </a:xfrm>
          <a:prstGeom prst="rect">
            <a:avLst/>
          </a:prstGeom>
          <a:noFill/>
        </p:spPr>
        <p:txBody>
          <a:bodyPr wrap="none" rtlCol="0">
            <a:spAutoFit/>
          </a:bodyPr>
          <a:lstStyle/>
          <a:p>
            <a:r>
              <a:rPr lang="en-US" sz="1400" i="1" dirty="0" smtClean="0">
                <a:solidFill>
                  <a:schemeClr val="bg1">
                    <a:lumMod val="50000"/>
                  </a:schemeClr>
                </a:solidFill>
                <a:latin typeface="+mj-lt"/>
              </a:rPr>
              <a:t>More information contact: sales@mxhero.com</a:t>
            </a:r>
            <a:endParaRPr lang="en-US" sz="1400" i="1" dirty="0">
              <a:solidFill>
                <a:schemeClr val="bg1">
                  <a:lumMod val="50000"/>
                </a:schemeClr>
              </a:solidFill>
              <a:latin typeface="+mj-lt"/>
            </a:endParaRPr>
          </a:p>
        </p:txBody>
      </p:sp>
      <p:sp>
        <p:nvSpPr>
          <p:cNvPr id="8" name="TextBox 7"/>
          <p:cNvSpPr txBox="1"/>
          <p:nvPr/>
        </p:nvSpPr>
        <p:spPr>
          <a:xfrm rot="16200000">
            <a:off x="11220851" y="3053703"/>
            <a:ext cx="1572866" cy="230832"/>
          </a:xfrm>
          <a:prstGeom prst="rect">
            <a:avLst/>
          </a:prstGeom>
          <a:noFill/>
        </p:spPr>
        <p:txBody>
          <a:bodyPr wrap="none" rtlCol="0">
            <a:spAutoFit/>
          </a:bodyPr>
          <a:lstStyle/>
          <a:p>
            <a:r>
              <a:rPr lang="en-US" sz="900" dirty="0" smtClean="0">
                <a:solidFill>
                  <a:schemeClr val="bg1">
                    <a:lumMod val="50000"/>
                  </a:schemeClr>
                </a:solidFill>
              </a:rPr>
              <a:t>Copyright 2016 – mxHero Inc.</a:t>
            </a:r>
            <a:endParaRPr lang="en-US" sz="900" dirty="0">
              <a:solidFill>
                <a:schemeClr val="bg1">
                  <a:lumMod val="50000"/>
                </a:schemeClr>
              </a:solidFill>
            </a:endParaRPr>
          </a:p>
        </p:txBody>
      </p:sp>
      <p:pic>
        <p:nvPicPr>
          <p:cNvPr id="9" name="Picture 8"/>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6905" y="2067910"/>
            <a:ext cx="717362" cy="477301"/>
          </a:xfrm>
          <a:prstGeom prst="rect">
            <a:avLst/>
          </a:prstGeom>
        </p:spPr>
      </p:pic>
      <p:pic>
        <p:nvPicPr>
          <p:cNvPr id="10" name="Picture 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3571" y="4909174"/>
            <a:ext cx="584031" cy="600105"/>
          </a:xfrm>
          <a:prstGeom prst="rect">
            <a:avLst/>
          </a:prstGeom>
        </p:spPr>
      </p:pic>
      <p:pic>
        <p:nvPicPr>
          <p:cNvPr id="11" name="Picture 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323861" y="2004788"/>
            <a:ext cx="687442" cy="603543"/>
          </a:xfrm>
          <a:prstGeom prst="rect">
            <a:avLst/>
          </a:prstGeom>
        </p:spPr>
      </p:pic>
      <p:pic>
        <p:nvPicPr>
          <p:cNvPr id="12" name="Picture 1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375810" y="4838906"/>
            <a:ext cx="583542" cy="583542"/>
          </a:xfrm>
          <a:prstGeom prst="rect">
            <a:avLst/>
          </a:prstGeom>
        </p:spPr>
      </p:pic>
      <p:sp>
        <p:nvSpPr>
          <p:cNvPr id="13" name="TextBox 12"/>
          <p:cNvSpPr txBox="1"/>
          <p:nvPr/>
        </p:nvSpPr>
        <p:spPr>
          <a:xfrm>
            <a:off x="379139" y="6696311"/>
            <a:ext cx="5644569" cy="161689"/>
          </a:xfrm>
          <a:prstGeom prst="rect">
            <a:avLst/>
          </a:prstGeom>
        </p:spPr>
        <p:txBody>
          <a:bodyPr wrap="none" lIns="0" tIns="0" rIns="0" bIns="0" rtlCol="0">
            <a:noAutofit/>
          </a:bodyPr>
          <a:lstStyle/>
          <a:p>
            <a:pPr marL="0" indent="0">
              <a:lnSpc>
                <a:spcPct val="90000"/>
              </a:lnSpc>
              <a:buNone/>
            </a:pPr>
            <a:r>
              <a:rPr lang="en-US" sz="1000" i="1" dirty="0" smtClean="0">
                <a:solidFill>
                  <a:schemeClr val="bg1">
                    <a:lumMod val="50000"/>
                  </a:schemeClr>
                </a:solidFill>
                <a:latin typeface="Lato Light" charset="0"/>
                <a:ea typeface="Lato Light" charset="0"/>
                <a:cs typeface="Lato Light" charset="0"/>
              </a:rPr>
              <a:t>* Email server limits govern sending size. Gmail - 25Mb, Office 365 - 150Mb. Exchange configurable. </a:t>
            </a:r>
          </a:p>
        </p:txBody>
      </p:sp>
      <p:pic>
        <p:nvPicPr>
          <p:cNvPr id="14" name="Picture 13"/>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333564" y="6369523"/>
            <a:ext cx="1596172" cy="379091"/>
          </a:xfrm>
          <a:prstGeom prst="rect">
            <a:avLst/>
          </a:prstGeom>
        </p:spPr>
      </p:pic>
    </p:spTree>
    <p:extLst>
      <p:ext uri="{BB962C8B-B14F-4D97-AF65-F5344CB8AC3E}">
        <p14:creationId xmlns:p14="http://schemas.microsoft.com/office/powerpoint/2010/main" val="177666688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66088" y="2"/>
            <a:ext cx="462027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379" tIns="45690" rIns="91379" bIns="45690" rtlCol="0" anchor="ctr"/>
          <a:lstStyle/>
          <a:p>
            <a:pPr algn="ctr"/>
            <a:endParaRPr lang="en-US" sz="2398">
              <a:latin typeface="Calibri" charset="0"/>
              <a:ea typeface="Calibri" charset="0"/>
              <a:cs typeface="Calibri" charset="0"/>
            </a:endParaRPr>
          </a:p>
        </p:txBody>
      </p:sp>
      <p:sp>
        <p:nvSpPr>
          <p:cNvPr id="4" name="Content Placeholder 3"/>
          <p:cNvSpPr>
            <a:spLocks noGrp="1"/>
          </p:cNvSpPr>
          <p:nvPr>
            <p:ph idx="1"/>
          </p:nvPr>
        </p:nvSpPr>
        <p:spPr>
          <a:xfrm>
            <a:off x="205666" y="1811680"/>
            <a:ext cx="6090361" cy="2207271"/>
          </a:xfrm>
        </p:spPr>
        <p:txBody>
          <a:bodyPr rtlCol="0">
            <a:normAutofit/>
          </a:bodyPr>
          <a:lstStyle/>
          <a:p>
            <a:pPr marL="0" indent="0" fontAlgn="auto">
              <a:spcAft>
                <a:spcPts val="0"/>
              </a:spcAft>
              <a:buNone/>
              <a:defRPr/>
            </a:pPr>
            <a:r>
              <a:rPr lang="en-US" sz="8659" dirty="0">
                <a:solidFill>
                  <a:schemeClr val="accent1"/>
                </a:solidFill>
                <a:latin typeface="Calibri" charset="0"/>
                <a:ea typeface="Calibri" charset="0"/>
                <a:cs typeface="Calibri" charset="0"/>
              </a:rPr>
              <a:t>Thank You</a:t>
            </a:r>
          </a:p>
          <a:p>
            <a:pPr marL="91381" indent="-91381" fontAlgn="auto">
              <a:spcAft>
                <a:spcPts val="0"/>
              </a:spcAft>
              <a:buFont typeface="Arial" pitchFamily="34" charset="0"/>
              <a:buChar char=" "/>
              <a:defRPr/>
            </a:pPr>
            <a:r>
              <a:rPr lang="en-US" dirty="0" smtClean="0">
                <a:solidFill>
                  <a:srgbClr val="616366"/>
                </a:solidFill>
                <a:latin typeface="Calibri" charset="0"/>
                <a:ea typeface="Calibri" charset="0"/>
                <a:cs typeface="Calibri" charset="0"/>
              </a:rPr>
              <a:t>alex@mxhero.com</a:t>
            </a:r>
            <a:br>
              <a:rPr lang="en-US" dirty="0" smtClean="0">
                <a:solidFill>
                  <a:srgbClr val="616366"/>
                </a:solidFill>
                <a:latin typeface="Calibri" charset="0"/>
                <a:ea typeface="Calibri" charset="0"/>
                <a:cs typeface="Calibri" charset="0"/>
              </a:rPr>
            </a:br>
            <a:r>
              <a:rPr lang="en-US" dirty="0" smtClean="0">
                <a:solidFill>
                  <a:srgbClr val="616366"/>
                </a:solidFill>
                <a:latin typeface="Calibri" charset="0"/>
                <a:ea typeface="Calibri" charset="0"/>
                <a:cs typeface="Calibri" charset="0"/>
              </a:rPr>
              <a:t>juan@mxhero.com</a:t>
            </a:r>
            <a:endParaRPr lang="en-US" dirty="0">
              <a:solidFill>
                <a:srgbClr val="616366"/>
              </a:solidFill>
              <a:latin typeface="Calibri" charset="0"/>
              <a:ea typeface="Calibri" charset="0"/>
              <a:cs typeface="Calibri" charset="0"/>
            </a:endParaRPr>
          </a:p>
        </p:txBody>
      </p:sp>
      <p:pic>
        <p:nvPicPr>
          <p:cNvPr id="9" name="Picture 2" descr="https://daks2k3a4ib2z.cloudfront.net/54f0e01674244f7d696ff311/5536906a86ad7a3259ebd93b_cool-vendor-revis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1094" y="373336"/>
            <a:ext cx="4114216" cy="2059014"/>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7871094" y="2660335"/>
            <a:ext cx="4114216" cy="1094983"/>
          </a:xfrm>
          <a:prstGeom prst="rect">
            <a:avLst/>
          </a:prstGeom>
          <a:noFill/>
        </p:spPr>
        <p:txBody>
          <a:bodyPr wrap="square" lIns="91379" tIns="45690" rIns="91379" bIns="45690" rtlCol="0">
            <a:spAutoFit/>
          </a:bodyPr>
          <a:lstStyle/>
          <a:p>
            <a:pPr algn="just"/>
            <a:r>
              <a:rPr lang="en-US" sz="931" dirty="0">
                <a:solidFill>
                  <a:schemeClr val="bg1">
                    <a:lumMod val="85000"/>
                  </a:schemeClr>
                </a:solidFill>
                <a:latin typeface="Calibri" charset="0"/>
                <a:ea typeface="Calibri" charset="0"/>
                <a:cs typeface="Calibri" charset="0"/>
              </a:rPr>
              <a:t>Gartner does not endorse any vendor, product or service depicted in its research publications, and does not advise technology users to select only those vendors with the highest ratings or other designation. Gartner research publications consist of the opinions of Gartner's research organization and should not be construed as statements of fact. Gartner disclaims all warranties, expressed or implied, with respect to this research, including any warranties of merchantability or fitness for a particular purpose.</a:t>
            </a:r>
          </a:p>
        </p:txBody>
      </p:sp>
      <p:sp>
        <p:nvSpPr>
          <p:cNvPr id="11" name="TextBox 10"/>
          <p:cNvSpPr txBox="1"/>
          <p:nvPr/>
        </p:nvSpPr>
        <p:spPr>
          <a:xfrm>
            <a:off x="7871094" y="4716259"/>
            <a:ext cx="4114216" cy="1690915"/>
          </a:xfrm>
          <a:prstGeom prst="rect">
            <a:avLst/>
          </a:prstGeom>
          <a:noFill/>
        </p:spPr>
        <p:txBody>
          <a:bodyPr wrap="square" lIns="91379" tIns="45690" rIns="91379" bIns="45690" rtlCol="0">
            <a:spAutoFit/>
          </a:bodyPr>
          <a:lstStyle/>
          <a:p>
            <a:r>
              <a:rPr lang="en-US" sz="2531" i="1" dirty="0">
                <a:solidFill>
                  <a:schemeClr val="bg1"/>
                </a:solidFill>
                <a:latin typeface="Calibri" charset="0"/>
                <a:ea typeface="Calibri" charset="0"/>
                <a:cs typeface="Calibri" charset="0"/>
              </a:rPr>
              <a:t>“… cool because it combines traditional email applications with modern cloud storage …”</a:t>
            </a:r>
            <a:endParaRPr lang="en-US" sz="2531" dirty="0">
              <a:solidFill>
                <a:schemeClr val="bg1"/>
              </a:solidFill>
              <a:latin typeface="Calibri" charset="0"/>
              <a:ea typeface="Calibri" charset="0"/>
              <a:cs typeface="Calibri" charset="0"/>
            </a:endParaRPr>
          </a:p>
          <a:p>
            <a:r>
              <a:rPr lang="en-US" sz="2796" dirty="0">
                <a:solidFill>
                  <a:schemeClr val="bg1"/>
                </a:solidFill>
                <a:latin typeface="Calibri" charset="0"/>
                <a:ea typeface="Calibri" charset="0"/>
                <a:cs typeface="Calibri" charset="0"/>
              </a:rPr>
              <a:t>- </a:t>
            </a:r>
            <a:r>
              <a:rPr lang="en-US" sz="2796" b="1" dirty="0">
                <a:solidFill>
                  <a:schemeClr val="bg1"/>
                </a:solidFill>
                <a:latin typeface="Calibri" charset="0"/>
                <a:ea typeface="Calibri" charset="0"/>
                <a:cs typeface="Calibri" charset="0"/>
              </a:rPr>
              <a:t>Gartner</a:t>
            </a:r>
            <a:endParaRPr lang="en-US" sz="2796" dirty="0">
              <a:solidFill>
                <a:schemeClr val="bg1"/>
              </a:solidFill>
              <a:latin typeface="Calibri" charset="0"/>
              <a:ea typeface="Calibri" charset="0"/>
              <a:cs typeface="Calibri" charset="0"/>
            </a:endParaRPr>
          </a:p>
        </p:txBody>
      </p:sp>
      <p:grpSp>
        <p:nvGrpSpPr>
          <p:cNvPr id="3" name="Group 2"/>
          <p:cNvGrpSpPr/>
          <p:nvPr/>
        </p:nvGrpSpPr>
        <p:grpSpPr>
          <a:xfrm>
            <a:off x="325000" y="5329805"/>
            <a:ext cx="6624514" cy="1077513"/>
            <a:chOff x="149733" y="234500"/>
            <a:chExt cx="4972986" cy="808883"/>
          </a:xfrm>
        </p:grpSpPr>
        <p:sp>
          <p:nvSpPr>
            <p:cNvPr id="12" name="Content Placeholder 1"/>
            <p:cNvSpPr txBox="1">
              <a:spLocks/>
            </p:cNvSpPr>
            <p:nvPr/>
          </p:nvSpPr>
          <p:spPr>
            <a:xfrm>
              <a:off x="1208145" y="234500"/>
              <a:ext cx="3914574" cy="808883"/>
            </a:xfrm>
            <a:prstGeom prst="rect">
              <a:avLst/>
            </a:prstGeom>
          </p:spPr>
          <p:txBody>
            <a:bodyPr vert="horz" lIns="91379" tIns="45690" rIns="91379" bIns="45690" rtlCol="0">
              <a:normAutofit/>
            </a:bodyPr>
            <a:lstStyle>
              <a:lvl1pPr marL="228600" indent="-228600" algn="l" defTabSz="914400" rtl="0" eaLnBrk="1" latinLnBrk="0" hangingPunct="1">
                <a:lnSpc>
                  <a:spcPct val="90000"/>
                </a:lnSpc>
                <a:spcBef>
                  <a:spcPts val="1000"/>
                </a:spcBef>
                <a:buFont typeface="Arial"/>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9pPr>
            </a:lstStyle>
            <a:p>
              <a:pPr marL="0" indent="0">
                <a:buNone/>
              </a:pPr>
              <a:r>
                <a:rPr lang="en-US" sz="1599" i="1" dirty="0">
                  <a:solidFill>
                    <a:srgbClr val="616366"/>
                  </a:solidFill>
                  <a:latin typeface="Calibri" charset="0"/>
                  <a:ea typeface="Calibri" charset="0"/>
                  <a:cs typeface="Calibri" charset="0"/>
                </a:rPr>
                <a:t>“It’s like Mission Impossible for email”</a:t>
              </a:r>
            </a:p>
            <a:p>
              <a:pPr marL="0" indent="0">
                <a:buNone/>
              </a:pPr>
              <a:r>
                <a:rPr lang="en-US" sz="1599" i="1" dirty="0">
                  <a:solidFill>
                    <a:srgbClr val="616366"/>
                  </a:solidFill>
                  <a:latin typeface="Calibri" charset="0"/>
                  <a:ea typeface="Calibri" charset="0"/>
                  <a:cs typeface="Calibri" charset="0"/>
                </a:rPr>
                <a:t>“Mail2Cloud seems to be an upgrade in every sense!” </a:t>
              </a:r>
            </a:p>
            <a:p>
              <a:pPr marL="0" indent="0">
                <a:buNone/>
              </a:pPr>
              <a:r>
                <a:rPr lang="en-US" sz="1599" i="1" dirty="0">
                  <a:solidFill>
                    <a:srgbClr val="616366"/>
                  </a:solidFill>
                  <a:latin typeface="Calibri" charset="0"/>
                  <a:ea typeface="Calibri" charset="0"/>
                  <a:cs typeface="Calibri" charset="0"/>
                </a:rPr>
                <a:t> “mxHero solves some serious problems!” </a:t>
              </a:r>
              <a:endParaRPr lang="en-US" sz="1599" dirty="0">
                <a:solidFill>
                  <a:srgbClr val="616366"/>
                </a:solidFill>
                <a:latin typeface="Calibri" charset="0"/>
                <a:ea typeface="Calibri" charset="0"/>
                <a:cs typeface="Calibri" charset="0"/>
              </a:endParaRPr>
            </a:p>
          </p:txBody>
        </p:sp>
        <p:pic>
          <p:nvPicPr>
            <p:cNvPr id="13" name="Picture 12"/>
            <p:cNvPicPr/>
            <p:nvPr/>
          </p:nvPicPr>
          <p:blipFill>
            <a:blip r:embed="rId4" cstate="print">
              <a:extLst>
                <a:ext uri="{28A0092B-C50C-407E-A947-70E740481C1C}">
                  <a14:useLocalDpi xmlns:a14="http://schemas.microsoft.com/office/drawing/2010/main" val="0"/>
                </a:ext>
              </a:extLst>
            </a:blip>
            <a:stretch>
              <a:fillRect/>
            </a:stretch>
          </p:blipFill>
          <p:spPr>
            <a:xfrm>
              <a:off x="177869" y="280261"/>
              <a:ext cx="816184" cy="121406"/>
            </a:xfrm>
            <a:prstGeom prst="rect">
              <a:avLst/>
            </a:prstGeom>
          </p:spPr>
        </p:pic>
        <p:pic>
          <p:nvPicPr>
            <p:cNvPr id="14" name="Picture 13"/>
            <p:cNvPicPr/>
            <p:nvPr/>
          </p:nvPicPr>
          <p:blipFill>
            <a:blip r:embed="rId5" cstate="print">
              <a:extLst>
                <a:ext uri="{28A0092B-C50C-407E-A947-70E740481C1C}">
                  <a14:useLocalDpi xmlns:a14="http://schemas.microsoft.com/office/drawing/2010/main" val="0"/>
                </a:ext>
              </a:extLst>
            </a:blip>
            <a:stretch>
              <a:fillRect/>
            </a:stretch>
          </p:blipFill>
          <p:spPr>
            <a:xfrm>
              <a:off x="149733" y="508596"/>
              <a:ext cx="966269" cy="166171"/>
            </a:xfrm>
            <a:prstGeom prst="rect">
              <a:avLst/>
            </a:prstGeom>
          </p:spPr>
        </p:pic>
        <p:pic>
          <p:nvPicPr>
            <p:cNvPr id="15" name="Picture 14"/>
            <p:cNvPicPr/>
            <p:nvPr/>
          </p:nvPicPr>
          <p:blipFill>
            <a:blip r:embed="rId6">
              <a:extLst>
                <a:ext uri="{28A0092B-C50C-407E-A947-70E740481C1C}">
                  <a14:useLocalDpi xmlns:a14="http://schemas.microsoft.com/office/drawing/2010/main" val="0"/>
                </a:ext>
              </a:extLst>
            </a:blip>
            <a:stretch>
              <a:fillRect/>
            </a:stretch>
          </p:blipFill>
          <p:spPr>
            <a:xfrm>
              <a:off x="177869" y="736752"/>
              <a:ext cx="771218" cy="185701"/>
            </a:xfrm>
            <a:prstGeom prst="rect">
              <a:avLst/>
            </a:prstGeom>
          </p:spPr>
        </p:pic>
      </p:grpSp>
      <p:pic>
        <p:nvPicPr>
          <p:cNvPr id="5" name="Picture 4"/>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13710" y="4018952"/>
            <a:ext cx="2568576" cy="606826"/>
          </a:xfrm>
          <a:prstGeom prst="rect">
            <a:avLst/>
          </a:prstGeom>
        </p:spPr>
      </p:pic>
      <p:sp>
        <p:nvSpPr>
          <p:cNvPr id="6" name="Slide Number Placeholder 5"/>
          <p:cNvSpPr>
            <a:spLocks noGrp="1"/>
          </p:cNvSpPr>
          <p:nvPr>
            <p:ph type="sldNum" sz="quarter" idx="12"/>
          </p:nvPr>
        </p:nvSpPr>
        <p:spPr/>
        <p:txBody>
          <a:bodyPr/>
          <a:lstStyle/>
          <a:p>
            <a:pPr>
              <a:defRPr/>
            </a:pPr>
            <a:fld id="{DFE9A479-2A1C-4C6E-87EF-5674095F908D}" type="slidenum">
              <a:rPr lang="en-US" smtClean="0"/>
              <a:pPr>
                <a:defRPr/>
              </a:pPr>
              <a:t>8</a:t>
            </a:fld>
            <a:endParaRPr lang="en-US"/>
          </a:p>
        </p:txBody>
      </p:sp>
    </p:spTree>
    <p:extLst>
      <p:ext uri="{BB962C8B-B14F-4D97-AF65-F5344CB8AC3E}">
        <p14:creationId xmlns:p14="http://schemas.microsoft.com/office/powerpoint/2010/main" val="295691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OX_16x9_Corporate_Template_White">
  <a:themeElements>
    <a:clrScheme name="Box">
      <a:dk1>
        <a:srgbClr val="000000"/>
      </a:dk1>
      <a:lt1>
        <a:srgbClr val="FFFFFF"/>
      </a:lt1>
      <a:dk2>
        <a:srgbClr val="00325B"/>
      </a:dk2>
      <a:lt2>
        <a:srgbClr val="747679"/>
      </a:lt2>
      <a:accent1>
        <a:srgbClr val="00B9F2"/>
      </a:accent1>
      <a:accent2>
        <a:srgbClr val="006CC4"/>
      </a:accent2>
      <a:accent3>
        <a:srgbClr val="747679"/>
      </a:accent3>
      <a:accent4>
        <a:srgbClr val="FDA515"/>
      </a:accent4>
      <a:accent5>
        <a:srgbClr val="349545"/>
      </a:accent5>
      <a:accent6>
        <a:srgbClr val="A638B2"/>
      </a:accent6>
      <a:hlink>
        <a:srgbClr val="A2BB39"/>
      </a:hlink>
      <a:folHlink>
        <a:srgbClr val="349545"/>
      </a:folHlink>
    </a:clrScheme>
    <a:fontScheme name="Box">
      <a:majorFont>
        <a:latin typeface="Calibri"/>
        <a:ea typeface="新細明體"/>
        <a:cs typeface="新細明體"/>
      </a:majorFont>
      <a:minorFont>
        <a:latin typeface="Calibri"/>
        <a:ea typeface="新細明體"/>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sz="1800" b="0" i="0" u="none" strike="noStrike" cap="none" normalizeH="0" baseline="0">
            <a:ln>
              <a:noFill/>
            </a:ln>
            <a:solidFill>
              <a:schemeClr val="tx1"/>
            </a:solidFill>
            <a:effectLst/>
            <a:latin typeface="Calibri" charset="0"/>
            <a:ea typeface="新細明體" charset="0"/>
            <a:cs typeface="新細明體" charset="0"/>
          </a:defRPr>
        </a:defPPr>
      </a:lstStyle>
    </a:spDef>
    <a:lnDef>
      <a:spPr bwMode="auto">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a:lstStyle/>
    </a:lnDef>
    <a:txDef>
      <a:spPr/>
      <a:bodyPr wrap="square" lIns="0" tIns="0" rIns="0" bIns="0" rtlCol="0">
        <a:noAutofit/>
      </a:bodyPr>
      <a:lstStyle>
        <a:defPPr marL="0" indent="0">
          <a:lnSpc>
            <a:spcPct val="90000"/>
          </a:lnSpc>
          <a:buNone/>
          <a:defRPr sz="1000" dirty="0" smtClean="0">
            <a:solidFill>
              <a:schemeClr val="accent3"/>
            </a:solidFill>
            <a:latin typeface="Lato Regular"/>
            <a:cs typeface="Lato Regular"/>
          </a:defRPr>
        </a:defPPr>
      </a:lstStyle>
    </a:txDef>
  </a:objectDefaults>
  <a:extraClrSchemeLst>
    <a:extraClrScheme>
      <a:clrScheme name="1_Default Design 1">
        <a:dk1>
          <a:srgbClr val="00B9F2"/>
        </a:dk1>
        <a:lt1>
          <a:srgbClr val="E8E8E8"/>
        </a:lt1>
        <a:dk2>
          <a:srgbClr val="00325B"/>
        </a:dk2>
        <a:lt2>
          <a:srgbClr val="747679"/>
        </a:lt2>
        <a:accent1>
          <a:srgbClr val="C8C8C8"/>
        </a:accent1>
        <a:accent2>
          <a:srgbClr val="FDB714"/>
        </a:accent2>
        <a:accent3>
          <a:srgbClr val="F2F2F2"/>
        </a:accent3>
        <a:accent4>
          <a:srgbClr val="009ECF"/>
        </a:accent4>
        <a:accent5>
          <a:srgbClr val="E0E0E0"/>
        </a:accent5>
        <a:accent6>
          <a:srgbClr val="E5A611"/>
        </a:accent6>
        <a:hlink>
          <a:srgbClr val="349545"/>
        </a:hlink>
        <a:folHlink>
          <a:srgbClr val="A2BB3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ce">
  <a:themeElements>
    <a:clrScheme name="Custom 1">
      <a:dk1>
        <a:srgbClr val="000000"/>
      </a:dk1>
      <a:lt1>
        <a:sysClr val="window" lastClr="FFFFFF"/>
      </a:lt1>
      <a:dk2>
        <a:srgbClr val="000000"/>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1_BOX_16x9_Corporate_Template_White">
  <a:themeElements>
    <a:clrScheme name="Box">
      <a:dk1>
        <a:srgbClr val="000000"/>
      </a:dk1>
      <a:lt1>
        <a:srgbClr val="FFFFFF"/>
      </a:lt1>
      <a:dk2>
        <a:srgbClr val="00325B"/>
      </a:dk2>
      <a:lt2>
        <a:srgbClr val="747679"/>
      </a:lt2>
      <a:accent1>
        <a:srgbClr val="00B9F2"/>
      </a:accent1>
      <a:accent2>
        <a:srgbClr val="006CC4"/>
      </a:accent2>
      <a:accent3>
        <a:srgbClr val="747679"/>
      </a:accent3>
      <a:accent4>
        <a:srgbClr val="FDA515"/>
      </a:accent4>
      <a:accent5>
        <a:srgbClr val="349545"/>
      </a:accent5>
      <a:accent6>
        <a:srgbClr val="A638B2"/>
      </a:accent6>
      <a:hlink>
        <a:srgbClr val="A2BB39"/>
      </a:hlink>
      <a:folHlink>
        <a:srgbClr val="349545"/>
      </a:folHlink>
    </a:clrScheme>
    <a:fontScheme name="Box">
      <a:majorFont>
        <a:latin typeface="Calibri"/>
        <a:ea typeface="新細明體"/>
        <a:cs typeface="新細明體"/>
      </a:majorFont>
      <a:minorFont>
        <a:latin typeface="Calibri"/>
        <a:ea typeface="新細明體"/>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sz="1800" b="0" i="0" u="none" strike="noStrike" cap="none" normalizeH="0" baseline="0">
            <a:ln>
              <a:noFill/>
            </a:ln>
            <a:solidFill>
              <a:schemeClr val="tx1"/>
            </a:solidFill>
            <a:effectLst/>
            <a:latin typeface="Calibri" charset="0"/>
            <a:ea typeface="新細明體" charset="0"/>
            <a:cs typeface="新細明體" charset="0"/>
          </a:defRPr>
        </a:defPPr>
      </a:lstStyle>
    </a:spDef>
    <a:lnDef>
      <a:spPr bwMode="auto">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a:lstStyle/>
    </a:lnDef>
    <a:txDef>
      <a:spPr/>
      <a:bodyPr wrap="square" lIns="0" tIns="0" rIns="0" bIns="0" rtlCol="0">
        <a:noAutofit/>
      </a:bodyPr>
      <a:lstStyle>
        <a:defPPr marL="0" indent="0">
          <a:lnSpc>
            <a:spcPct val="90000"/>
          </a:lnSpc>
          <a:buNone/>
          <a:defRPr sz="1000" dirty="0" smtClean="0">
            <a:solidFill>
              <a:schemeClr val="accent3"/>
            </a:solidFill>
            <a:latin typeface="Lato Regular"/>
            <a:cs typeface="Lato Regular"/>
          </a:defRPr>
        </a:defPPr>
      </a:lstStyle>
    </a:txDef>
  </a:objectDefaults>
  <a:extraClrSchemeLst>
    <a:extraClrScheme>
      <a:clrScheme name="1_Default Design 1">
        <a:dk1>
          <a:srgbClr val="00B9F2"/>
        </a:dk1>
        <a:lt1>
          <a:srgbClr val="E8E8E8"/>
        </a:lt1>
        <a:dk2>
          <a:srgbClr val="00325B"/>
        </a:dk2>
        <a:lt2>
          <a:srgbClr val="747679"/>
        </a:lt2>
        <a:accent1>
          <a:srgbClr val="C8C8C8"/>
        </a:accent1>
        <a:accent2>
          <a:srgbClr val="FDB714"/>
        </a:accent2>
        <a:accent3>
          <a:srgbClr val="F2F2F2"/>
        </a:accent3>
        <a:accent4>
          <a:srgbClr val="009ECF"/>
        </a:accent4>
        <a:accent5>
          <a:srgbClr val="E0E0E0"/>
        </a:accent5>
        <a:accent6>
          <a:srgbClr val="E5A611"/>
        </a:accent6>
        <a:hlink>
          <a:srgbClr val="349545"/>
        </a:hlink>
        <a:folHlink>
          <a:srgbClr val="A2BB3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1053</Words>
  <Application>Microsoft Office PowerPoint</Application>
  <PresentationFormat>Widescreen</PresentationFormat>
  <Paragraphs>171</Paragraphs>
  <Slides>8</Slides>
  <Notes>7</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8</vt:i4>
      </vt:variant>
    </vt:vector>
  </HeadingPairs>
  <TitlesOfParts>
    <vt:vector size="24" baseType="lpstr">
      <vt:lpstr>.AppleSystemUIFont</vt:lpstr>
      <vt:lpstr>Arial</vt:lpstr>
      <vt:lpstr>Calibri</vt:lpstr>
      <vt:lpstr>Calibri Light</vt:lpstr>
      <vt:lpstr>Century Gothic</vt:lpstr>
      <vt:lpstr>Georgia</vt:lpstr>
      <vt:lpstr>Lato</vt:lpstr>
      <vt:lpstr>Lato Light</vt:lpstr>
      <vt:lpstr>Lato Regular</vt:lpstr>
      <vt:lpstr>PMingLiU</vt:lpstr>
      <vt:lpstr>PMingLiU</vt:lpstr>
      <vt:lpstr>Rockwell Extra Bold</vt:lpstr>
      <vt:lpstr>Wingdings 3</vt:lpstr>
      <vt:lpstr>BOX_16x9_Corporate_Template_White</vt:lpstr>
      <vt:lpstr>Slice</vt:lpstr>
      <vt:lpstr>1_BOX_16x9_Corporate_Template_White</vt:lpstr>
      <vt:lpstr>Mail2Cloud Case Study Crescent Electric Supply Company</vt:lpstr>
      <vt:lpstr>PowerPoint Presentation</vt:lpstr>
      <vt:lpstr>PowerPoint Presentation</vt:lpstr>
      <vt:lpstr>PowerPoint Presentation</vt:lpstr>
      <vt:lpstr>PowerPoint Presentation</vt:lpstr>
      <vt:lpstr>Cost Savings when moving email attachments to Box</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Mail2Cloud Case Study Crescent Electric Supply Company</dc:title>
  <dc:creator>Alex Panagides</dc:creator>
  <cp:lastModifiedBy>Alex Panagides</cp:lastModifiedBy>
  <cp:revision>11</cp:revision>
  <dcterms:created xsi:type="dcterms:W3CDTF">2016-03-10T17:57:02Z</dcterms:created>
  <dcterms:modified xsi:type="dcterms:W3CDTF">2016-03-10T18:45:31Z</dcterms:modified>
</cp:coreProperties>
</file>